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58" r:id="rId3"/>
    <p:sldId id="256" r:id="rId4"/>
    <p:sldId id="257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58" autoAdjust="0"/>
  </p:normalViewPr>
  <p:slideViewPr>
    <p:cSldViewPr>
      <p:cViewPr varScale="1">
        <p:scale>
          <a:sx n="46" d="100"/>
          <a:sy n="4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7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 advTm="7000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12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31.jpeg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21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47800"/>
          </a:xfrm>
        </p:spPr>
        <p:txBody>
          <a:bodyPr/>
          <a:lstStyle/>
          <a:p>
            <a:r>
              <a:rPr lang="fr-CA" dirty="0" smtClean="0"/>
              <a:t>                    Souhaits / Vœux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 b="1" dirty="0" smtClean="0"/>
              <a:t>Je te souhaite ….. Je vous souhaite</a:t>
            </a:r>
            <a:r>
              <a:rPr lang="fr-CA" b="1" dirty="0" smtClean="0"/>
              <a:t> ……</a:t>
            </a:r>
            <a:endParaRPr lang="en-US" b="1" dirty="0"/>
          </a:p>
        </p:txBody>
      </p:sp>
      <p:pic>
        <p:nvPicPr>
          <p:cNvPr id="4" name="Picture 3" descr="http://www.emoticonland.net/smileys/bye/byeb0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1752600" cy="16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agesdecoforums.i.m.pic.centerblog.net/gb1fh1bg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1" y="3810000"/>
            <a:ext cx="1600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wpclipart.com/education/encouraging_words/brav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667000"/>
            <a:ext cx="27432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nne année 20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343400"/>
            <a:ext cx="3581400" cy="21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/>
          <a:lstStyle/>
          <a:p>
            <a:r>
              <a:rPr lang="fr-CA" dirty="0" smtClean="0"/>
              <a:t>Promotion , succès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86868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http://www.philipperry.com/wp-content/uploads/2013/10/Securing-promotion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4191000" cy="25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0"/>
            <a:ext cx="8686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Félicitations</a:t>
            </a:r>
            <a:r>
              <a:rPr kumimoji="0" lang="fr-CA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! Bravo !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4495800"/>
            <a:ext cx="657225" cy="65722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Mort, décès , deuil</a:t>
            </a:r>
            <a:endParaRPr lang="en-US" dirty="0"/>
          </a:p>
        </p:txBody>
      </p:sp>
      <p:pic>
        <p:nvPicPr>
          <p:cNvPr id="4" name="Content Placeholder 3" descr="http://cdn.pratique.fr/sites/default/files/articles/copie-acte-deces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209800"/>
            <a:ext cx="4899660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10200"/>
            <a:ext cx="8686800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Toutes mes condoléances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Mes sincères condoléances!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7010400" y="5197476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quitte </a:t>
            </a:r>
            <a:endParaRPr lang="en-US" dirty="0"/>
          </a:p>
        </p:txBody>
      </p:sp>
      <p:pic>
        <p:nvPicPr>
          <p:cNvPr id="4" name="Content Placeholder 3" descr="http://www.institutpacifique.com/wp-content/uploads/2012/06/%C3%80-bientot1.bmp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2895600" cy="1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hezmanima.c.h.pic.centerblog.net/870463c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76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faby06.f.a.pic.centerblog.net/5e4dad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343400"/>
            <a:ext cx="2514600" cy="1752600"/>
          </a:xfrm>
          <a:prstGeom prst="rect">
            <a:avLst/>
          </a:prstGeom>
          <a:noFill/>
        </p:spPr>
      </p:pic>
      <p:pic>
        <p:nvPicPr>
          <p:cNvPr id="10" name="Picture 9" descr="https://encrypted-tbn2.gstatic.com/images?q=tbn:ANd9GcR1MUaCO8d6JsbCGXYkiI7sX1tKVLZScOHkfeJ7UMJUffLE6ytS2Eadgk0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19600"/>
            <a:ext cx="2218690" cy="19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572000" y="4343400"/>
            <a:ext cx="581025" cy="58102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Fin de semaine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/>
          </a:bodyPr>
          <a:lstStyle/>
          <a:p>
            <a:r>
              <a:rPr lang="fr-CA" sz="4000" b="1" dirty="0" smtClean="0"/>
              <a:t>Bonne fin de semaine ! Bon week-end! </a:t>
            </a:r>
            <a:endParaRPr lang="en-US" sz="4000" b="1" dirty="0"/>
          </a:p>
        </p:txBody>
      </p:sp>
      <p:pic>
        <p:nvPicPr>
          <p:cNvPr id="4" name="Picture 3" descr="https://encrypted-tbn2.gstatic.com/images?q=tbn:ANd9GcTDRmfRm1JUXxpSFOqqrhrQJOtsxNHDoQjIbjQBhIbtMAxaPufj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581400"/>
            <a:ext cx="441833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ir.skyrock.net/wir/v1/resize/?c=isi&amp;im=%2F0842%2F73330842%2Fpics%2F3124375747_1_9_YxtqPn0m.jpg&amp;w=6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95600"/>
            <a:ext cx="3161120" cy="194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4953000"/>
            <a:ext cx="8686800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réponse: pareillement ! À vous aussi !</a:t>
            </a:r>
            <a:r>
              <a:rPr kumimoji="0" lang="fr-C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48175" y="2892425"/>
            <a:ext cx="657225" cy="6572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62400" y="5867400"/>
            <a:ext cx="396875" cy="396875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8686800" cy="838200"/>
          </a:xfrm>
        </p:spPr>
        <p:txBody>
          <a:bodyPr/>
          <a:lstStyle/>
          <a:p>
            <a:r>
              <a:rPr lang="fr-CA" dirty="0" smtClean="0"/>
              <a:t> Bonne guérison ! </a:t>
            </a:r>
            <a:endParaRPr lang="en-US" dirty="0"/>
          </a:p>
        </p:txBody>
      </p:sp>
      <p:pic>
        <p:nvPicPr>
          <p:cNvPr id="4" name="Content Placeholder 3" descr="http://isa62.i.s.pic.centerblog.net/234f338e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0"/>
            <a:ext cx="4191000" cy="33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Quelqu</a:t>
            </a:r>
            <a:r>
              <a:rPr kumimoji="0" lang="fr-C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’ un malade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2057400" y="4343400"/>
            <a:ext cx="473075" cy="47307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remercie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 b="1" dirty="0" smtClean="0">
                <a:solidFill>
                  <a:srgbClr val="C00000"/>
                </a:solidFill>
              </a:rPr>
              <a:t>De rien !   Pas de quoi !   Je vous en prie </a:t>
            </a:r>
            <a:r>
              <a:rPr lang="fr-CA" sz="3600" b="1" dirty="0" smtClean="0"/>
              <a:t>! </a:t>
            </a:r>
          </a:p>
          <a:p>
            <a:endParaRPr lang="en-US" dirty="0"/>
          </a:p>
        </p:txBody>
      </p:sp>
      <p:pic>
        <p:nvPicPr>
          <p:cNvPr id="4" name="Picture 3" descr="https://encrypted-tbn0.gstatic.com/images?q=tbn:ANd9GcRyx9BBNSj4WI57GHZ4lO_A-jBvtCua6A5p-E2BqvYc6P79yB6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307467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886200" y="3886200"/>
            <a:ext cx="473075" cy="473075"/>
          </a:xfrm>
          <a:prstGeom prst="rect">
            <a:avLst/>
          </a:prstGeom>
        </p:spPr>
      </p:pic>
      <p:pic>
        <p:nvPicPr>
          <p:cNvPr id="5" name="Picture 4" descr="https://encrypted-tbn1.gstatic.com/images?q=tbn:ANd9GcQMAkLxOhwbY3jrqDPYpXK7g0ecJ2QWjS-qBrTwwjfs0tz_A6n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95600"/>
            <a:ext cx="2087880" cy="21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Avant de dormir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C00000"/>
                </a:solidFill>
              </a:rPr>
              <a:t>Bonne nuit ! Doux rêves </a:t>
            </a:r>
            <a:r>
              <a:rPr lang="fr-CA" dirty="0" smtClean="0">
                <a:solidFill>
                  <a:srgbClr val="C00000"/>
                </a:solidFill>
              </a:rPr>
              <a:t>!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http://img.over-blog-kiwi.com/0/01/24/72/201210/ob_e2f11a_bonne-nuit-et-doux-reves-creddy-coussins-rouges-t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63774"/>
            <a:ext cx="41370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SOBgV4z_csTGEKPkwiTqhQjEMve73QDP43BWom3ZH54qxJKuvwD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81200"/>
            <a:ext cx="2144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867400" y="4648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 quelqu’un mange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b="1" smtClean="0">
                <a:solidFill>
                  <a:srgbClr val="C00000"/>
                </a:solidFill>
              </a:rPr>
              <a:t>Bon appétit </a:t>
            </a:r>
            <a:r>
              <a:rPr lang="fr-CA" sz="3600" b="1" dirty="0" smtClean="0">
                <a:solidFill>
                  <a:srgbClr val="C00000"/>
                </a:solidFill>
              </a:rPr>
              <a:t>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https://encrypted-tbn2.gstatic.com/images?q=tbn:ANd9GcTjSauUAJmAlqJCC-9JRNmF2h0jrwkl4VGLnLQz94jyZoLQFIa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362200"/>
            <a:ext cx="2971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incerity.s.i.pic.centerblog.net/2f7df00b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763010" cy="311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448175" y="3121025"/>
            <a:ext cx="428625" cy="42862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724400"/>
            <a:ext cx="8458200" cy="16764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Joyeux anniversaire !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bonne fête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-457200"/>
            <a:ext cx="84582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img.xooimage.com/files110/d/e/4/a40924-47ce89b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781800" y="3565525"/>
            <a:ext cx="396875" cy="39687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Joyeux Noël ! </a:t>
            </a:r>
            <a:br>
              <a:rPr lang="fr-CA" dirty="0" smtClean="0"/>
            </a:br>
            <a:r>
              <a:rPr lang="fr-CA" dirty="0" smtClean="0"/>
              <a:t>Joyeuse Fête ! Bonne Fête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-457200"/>
            <a:ext cx="8458200" cy="51054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Picture 3" descr="http://4.bp.blogspot.com/-gwmUXwJzeD4/UruY8QJRB1I/AAAAAAAAGIY/byvTo2c56OI/s1600/JOyeux+No%C3%8B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"/>
            <a:ext cx="5575300" cy="368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553200" y="3048000"/>
            <a:ext cx="473075" cy="47307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24000"/>
          </a:xfrm>
        </p:spPr>
        <p:txBody>
          <a:bodyPr/>
          <a:lstStyle/>
          <a:p>
            <a:r>
              <a:rPr lang="fr-CA" dirty="0" smtClean="0"/>
              <a:t>Bonne année ! Tous mes vœux ! </a:t>
            </a:r>
            <a:endParaRPr lang="en-US" dirty="0"/>
          </a:p>
        </p:txBody>
      </p:sp>
      <p:pic>
        <p:nvPicPr>
          <p:cNvPr id="4" name="Content Placeholder 3" descr="http://www.coloriage.tv/dessincolo/2015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2102644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1387476" y="41148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0"/>
            <a:ext cx="8382000" cy="1142999"/>
          </a:xfrm>
        </p:spPr>
        <p:txBody>
          <a:bodyPr>
            <a:normAutofit/>
          </a:bodyPr>
          <a:lstStyle/>
          <a:p>
            <a:r>
              <a:rPr lang="fr-CA" dirty="0" smtClean="0"/>
              <a:t>Bonne chance ! Courage 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-457200"/>
            <a:ext cx="84582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wordpress.colegio-arcangel.com/atoi/files/2013/12/bon-courage-love-pour-les-examens-13306256134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33400"/>
            <a:ext cx="25914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QBIbdF7-WryT0C8bZEgJzHv_7zzPkm_QTZLbhZwW_2lYeUmAG59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"/>
            <a:ext cx="4572000" cy="427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486400" y="4267200"/>
            <a:ext cx="625475" cy="62547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5486400"/>
            <a:ext cx="8686800" cy="838200"/>
          </a:xfrm>
        </p:spPr>
        <p:txBody>
          <a:bodyPr/>
          <a:lstStyle/>
          <a:p>
            <a:r>
              <a:rPr lang="fr-CA" dirty="0" smtClean="0"/>
              <a:t>à </a:t>
            </a:r>
            <a:r>
              <a:rPr lang="fr-CA" sz="3200" dirty="0" smtClean="0"/>
              <a:t>votre/ ta </a:t>
            </a:r>
            <a:r>
              <a:rPr lang="fr-CA" dirty="0" smtClean="0"/>
              <a:t> santé ! tchin-tchin!  </a:t>
            </a:r>
            <a:endParaRPr lang="en-US" dirty="0"/>
          </a:p>
        </p:txBody>
      </p:sp>
      <p:pic>
        <p:nvPicPr>
          <p:cNvPr id="8" name="Content Placeholder 3" descr="http://www.couleursvin.fr/wp-content/uploads/2013/09/trinquer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7526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1524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Quand On trinque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340476" y="4114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/>
          <a:lstStyle/>
          <a:p>
            <a:r>
              <a:rPr lang="fr-CA" dirty="0" smtClean="0"/>
              <a:t>Quand quelqu’un éternue</a:t>
            </a:r>
            <a:endParaRPr lang="en-US" dirty="0"/>
          </a:p>
        </p:txBody>
      </p:sp>
      <p:pic>
        <p:nvPicPr>
          <p:cNvPr id="4" name="Content Placeholder 3" descr="http://i67.servimg.com/u/f67/13/67/57/20/eternu1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2381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4800600"/>
            <a:ext cx="8686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À  vos souhaits ! À  tes souhaits! 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187825" y="3276600"/>
            <a:ext cx="504825" cy="504825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8686800" cy="838200"/>
          </a:xfrm>
        </p:spPr>
        <p:txBody>
          <a:bodyPr/>
          <a:lstStyle/>
          <a:p>
            <a:r>
              <a:rPr lang="fr-CA" dirty="0" smtClean="0"/>
              <a:t>Chapeau  bas ! Chapeau !</a:t>
            </a:r>
            <a:endParaRPr lang="en-US" dirty="0"/>
          </a:p>
        </p:txBody>
      </p:sp>
      <p:pic>
        <p:nvPicPr>
          <p:cNvPr id="4" name="Content Placeholder 3" descr="http://deschiffresetdeslettresatoulouse.files.wordpress.com/2013/06/cu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6705600" cy="35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Pour admiration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248400" y="3352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fr-CA" dirty="0" smtClean="0"/>
              <a:t>À  l’occasion d’un mariage </a:t>
            </a:r>
            <a:endParaRPr lang="en-US" dirty="0"/>
          </a:p>
        </p:txBody>
      </p:sp>
      <p:pic>
        <p:nvPicPr>
          <p:cNvPr id="6" name="Content Placeholder 5" descr="http://www.frizou.org/mariage/1-menu-mariage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19200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5791200"/>
            <a:ext cx="8686800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Bon mariage ! Toutes mes félicitations !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035676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7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149</Words>
  <Application>Microsoft Office PowerPoint</Application>
  <PresentationFormat>On-screen Show (4:3)</PresentationFormat>
  <Paragraphs>31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                    Souhaits / Vœux </vt:lpstr>
      <vt:lpstr>Joyeux anniversaire !  bonne fête !</vt:lpstr>
      <vt:lpstr>Joyeux Noël !  Joyeuse Fête ! Bonne Fête !</vt:lpstr>
      <vt:lpstr>Bonne année ! Tous mes vœux ! </vt:lpstr>
      <vt:lpstr>Bonne chance ! Courage !</vt:lpstr>
      <vt:lpstr>à votre/ ta  santé ! tchin-tchin!  </vt:lpstr>
      <vt:lpstr>Quand quelqu’un éternue</vt:lpstr>
      <vt:lpstr>Chapeau  bas ! Chapeau !</vt:lpstr>
      <vt:lpstr>À  l’occasion d’un mariage </vt:lpstr>
      <vt:lpstr>Promotion , succès </vt:lpstr>
      <vt:lpstr>Mort, décès , deuil</vt:lpstr>
      <vt:lpstr>On quitte </vt:lpstr>
      <vt:lpstr>Fin de semaine </vt:lpstr>
      <vt:lpstr> Bonne guérison ! </vt:lpstr>
      <vt:lpstr>On remercie</vt:lpstr>
      <vt:lpstr>Avant de dormir </vt:lpstr>
      <vt:lpstr>Quand quelqu’un mange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Joyeux anniversaire   bonne fête </dc:title>
  <dc:creator>mourady-T400</dc:creator>
  <cp:lastModifiedBy>mourady-T400</cp:lastModifiedBy>
  <cp:revision>28</cp:revision>
  <dcterms:created xsi:type="dcterms:W3CDTF">2006-08-16T00:00:00Z</dcterms:created>
  <dcterms:modified xsi:type="dcterms:W3CDTF">2014-12-05T16:47:44Z</dcterms:modified>
</cp:coreProperties>
</file>