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9"/>
  </p:notesMasterIdLst>
  <p:sldIdLst>
    <p:sldId id="257" r:id="rId3"/>
    <p:sldId id="258" r:id="rId4"/>
    <p:sldId id="259" r:id="rId5"/>
    <p:sldId id="260" r:id="rId6"/>
    <p:sldId id="292" r:id="rId7"/>
    <p:sldId id="263" r:id="rId8"/>
    <p:sldId id="262" r:id="rId9"/>
    <p:sldId id="265" r:id="rId10"/>
    <p:sldId id="264" r:id="rId11"/>
    <p:sldId id="267" r:id="rId12"/>
    <p:sldId id="277" r:id="rId13"/>
    <p:sldId id="266" r:id="rId14"/>
    <p:sldId id="269" r:id="rId15"/>
    <p:sldId id="268" r:id="rId16"/>
    <p:sldId id="275" r:id="rId17"/>
    <p:sldId id="270" r:id="rId18"/>
    <p:sldId id="272" r:id="rId19"/>
    <p:sldId id="271" r:id="rId20"/>
    <p:sldId id="273" r:id="rId21"/>
    <p:sldId id="274" r:id="rId22"/>
    <p:sldId id="293" r:id="rId23"/>
    <p:sldId id="276" r:id="rId24"/>
    <p:sldId id="278" r:id="rId25"/>
    <p:sldId id="287" r:id="rId26"/>
    <p:sldId id="279" r:id="rId27"/>
    <p:sldId id="283" r:id="rId28"/>
    <p:sldId id="281" r:id="rId29"/>
    <p:sldId id="284" r:id="rId30"/>
    <p:sldId id="285" r:id="rId31"/>
    <p:sldId id="286" r:id="rId32"/>
    <p:sldId id="294" r:id="rId33"/>
    <p:sldId id="296" r:id="rId34"/>
    <p:sldId id="295" r:id="rId35"/>
    <p:sldId id="297" r:id="rId36"/>
    <p:sldId id="288" r:id="rId37"/>
    <p:sldId id="291" r:id="rId3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66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183D7-E0AB-446E-A097-25A64C85DDC0}" type="datetimeFigureOut">
              <a:rPr lang="es-ES" smtClean="0"/>
              <a:pPr/>
              <a:t>31/10/2017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E9789-AE22-41EA-AA26-2193BE09735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854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DPRaY5QWKIk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smtClean="0">
                <a:hlinkClick r:id="rId3"/>
              </a:rPr>
              <a:t>http://www.youtube.com/watch?v=DPRaY5QWKIk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E9789-AE22-41EA-AA26-2193BE09735C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2486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66C67-7B31-4932-840B-AE53047F1BFE}" type="datetimeFigureOut">
              <a:rPr lang="es-ES"/>
              <a:pPr>
                <a:defRPr/>
              </a:pPr>
              <a:t>31/10/2017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4E01F-C096-4C31-9421-2A48BE11707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AD10E-BBE3-4C20-98EA-653A45144323}" type="datetimeFigureOut">
              <a:rPr lang="es-ES"/>
              <a:pPr>
                <a:defRPr/>
              </a:pPr>
              <a:t>31/10/2017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D6052-81F4-4DAA-8343-08421DC26FA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67C7F-D88B-453F-8761-5164966F424A}" type="datetimeFigureOut">
              <a:rPr lang="es-ES"/>
              <a:pPr>
                <a:defRPr/>
              </a:pPr>
              <a:t>31/10/2017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E9BF8-8E9F-4039-80E7-3E26EB568A5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6003BA-13D2-49A0-862C-7DEBF5AD743A}" type="datetimeFigureOut">
              <a:rPr lang="es-ES"/>
              <a:pPr>
                <a:defRPr/>
              </a:pPr>
              <a:t>31/10/2017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5712391-7980-4B05-8773-B222E019648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4A6F50-64C8-4488-B951-AB2214A3A579}" type="datetimeFigureOut">
              <a:rPr lang="es-ES"/>
              <a:pPr>
                <a:defRPr/>
              </a:pPr>
              <a:t>31/10/2017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5DD718-BCE4-4A5C-AF0E-EBE9A4C74CA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7602A0E-A78C-4A0E-A6BE-483E7D93EE12}" type="datetimeFigureOut">
              <a:rPr lang="es-ES"/>
              <a:pPr>
                <a:defRPr/>
              </a:pPr>
              <a:t>31/10/2017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75C4AA-5BA1-4F89-BC7E-4406517C898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40084ED-4FAC-4592-AF6F-6EE2D574AB63}" type="datetimeFigureOut">
              <a:rPr lang="es-ES"/>
              <a:pPr>
                <a:defRPr/>
              </a:pPr>
              <a:t>31/10/2017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486A28B-8E1F-442F-AA51-8A7CC8D7F32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E21839-E2AD-48B1-8018-874A1DABA49A}" type="datetimeFigureOut">
              <a:rPr lang="es-ES"/>
              <a:pPr>
                <a:defRPr/>
              </a:pPr>
              <a:t>31/10/2017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08F1EC4-4F19-4C1A-B98B-5A1CF2D0E70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EFFC1D0-654C-49AC-8330-3D8F48E6FB79}" type="datetimeFigureOut">
              <a:rPr lang="es-ES"/>
              <a:pPr>
                <a:defRPr/>
              </a:pPr>
              <a:t>31/10/2017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43864A6-B65D-4846-8290-F90B9E81444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92502B0-CE84-48B0-B58C-39715909DB59}" type="datetimeFigureOut">
              <a:rPr lang="es-ES"/>
              <a:pPr>
                <a:defRPr/>
              </a:pPr>
              <a:t>31/10/2017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2AB59C-97DE-4400-A81C-729E6556792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9FE1E1C-DB39-4603-AEEC-FC0AE2F1D862}" type="datetimeFigureOut">
              <a:rPr lang="es-ES"/>
              <a:pPr>
                <a:defRPr/>
              </a:pPr>
              <a:t>31/10/2017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6DB4ADA-4BB9-49D5-B720-1281213B4DE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BB1B0-8D82-482B-9B62-6350494A7C30}" type="datetimeFigureOut">
              <a:rPr lang="es-ES"/>
              <a:pPr>
                <a:defRPr/>
              </a:pPr>
              <a:t>31/10/2017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FEBA1-EE63-4008-B54F-FCB2542CD5E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2EE7442-D344-4246-A5AE-622084CAE3ED}" type="datetimeFigureOut">
              <a:rPr lang="es-ES"/>
              <a:pPr>
                <a:defRPr/>
              </a:pPr>
              <a:t>31/10/2017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909519-4BFF-4EDC-9516-C92ADACC9F3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BAA64A-9686-4110-9483-135372ACC171}" type="datetimeFigureOut">
              <a:rPr lang="es-ES"/>
              <a:pPr>
                <a:defRPr/>
              </a:pPr>
              <a:t>31/10/2017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FB99988-6CAC-407E-A0CE-7293FE4ABFD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8B251D-680C-4A74-BFE9-10B64B7EFAD0}" type="datetimeFigureOut">
              <a:rPr lang="es-ES"/>
              <a:pPr>
                <a:defRPr/>
              </a:pPr>
              <a:t>31/10/2017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6C28DA-5E1B-4454-AB54-C02AB0A911C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927DE-6716-4436-868E-26ECBD3B0209}" type="datetimeFigureOut">
              <a:rPr lang="es-ES"/>
              <a:pPr>
                <a:defRPr/>
              </a:pPr>
              <a:t>31/10/2017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20073-21C7-42E3-8982-B5062124D40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AA34B-E480-43EB-A473-F8FB9D6AFE85}" type="datetimeFigureOut">
              <a:rPr lang="es-ES"/>
              <a:pPr>
                <a:defRPr/>
              </a:pPr>
              <a:t>31/10/2017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32F28-AE74-42E5-8A70-01D8C1D2C3C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F0570-EF05-4720-905B-E32B3F0C78CA}" type="datetimeFigureOut">
              <a:rPr lang="es-ES"/>
              <a:pPr>
                <a:defRPr/>
              </a:pPr>
              <a:t>31/10/2017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72149-9553-41BD-A161-2F23D4DF732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409A1-A29F-410E-9C08-D5FD36BE5F98}" type="datetimeFigureOut">
              <a:rPr lang="es-ES"/>
              <a:pPr>
                <a:defRPr/>
              </a:pPr>
              <a:t>31/10/2017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17A4B-5AC3-453C-9B50-FFBCAECFF8E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73C3C-671F-474C-94EA-B8DA5A33A2F9}" type="datetimeFigureOut">
              <a:rPr lang="es-ES"/>
              <a:pPr>
                <a:defRPr/>
              </a:pPr>
              <a:t>31/10/2017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F18C4-B757-4D58-937B-552CE8C9775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35748-6CA4-44D7-8FFA-EBD4ADD96FF1}" type="datetimeFigureOut">
              <a:rPr lang="es-ES"/>
              <a:pPr>
                <a:defRPr/>
              </a:pPr>
              <a:t>31/10/2017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04367-568C-49D1-B059-0548E0BC4B4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94478-6B1A-4CBE-A03A-E5E1F8A6B8D8}" type="datetimeFigureOut">
              <a:rPr lang="es-ES"/>
              <a:pPr>
                <a:defRPr/>
              </a:pPr>
              <a:t>31/10/2017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5CD5D-AE43-466E-A1E0-95AC545BB18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A0C738-904B-4FA8-84B8-200C1AA6D5E9}" type="datetimeFigureOut">
              <a:rPr lang="es-ES"/>
              <a:pPr>
                <a:defRPr/>
              </a:pPr>
              <a:t>31/10/2017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8BF238-4A81-4C8F-B645-57F681376F3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3075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FFD05B2F-1C9E-4195-8EE6-7642945A7C70}" type="datetimeFigureOut">
              <a:rPr lang="es-ES"/>
              <a:pPr>
                <a:defRPr/>
              </a:pPr>
              <a:t>31/10/2017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7D0E20A6-B952-4FAE-9331-88B07CA6C84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2.jpeg"/><Relationship Id="rId7" Type="http://schemas.openxmlformats.org/officeDocument/2006/relationships/image" Target="../media/image18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jpeg"/><Relationship Id="rId11" Type="http://schemas.openxmlformats.org/officeDocument/2006/relationships/image" Target="../media/image14.gif"/><Relationship Id="rId5" Type="http://schemas.openxmlformats.org/officeDocument/2006/relationships/image" Target="../media/image12.gif"/><Relationship Id="rId10" Type="http://schemas.openxmlformats.org/officeDocument/2006/relationships/image" Target="../media/image26.gif"/><Relationship Id="rId4" Type="http://schemas.openxmlformats.org/officeDocument/2006/relationships/image" Target="../media/image3.jpeg"/><Relationship Id="rId9" Type="http://schemas.openxmlformats.org/officeDocument/2006/relationships/image" Target="../media/image37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30.jpeg"/><Relationship Id="rId7" Type="http://schemas.openxmlformats.org/officeDocument/2006/relationships/image" Target="../media/image2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gif"/><Relationship Id="rId11" Type="http://schemas.openxmlformats.org/officeDocument/2006/relationships/image" Target="../media/image23.jpeg"/><Relationship Id="rId5" Type="http://schemas.openxmlformats.org/officeDocument/2006/relationships/image" Target="../media/image38.jpeg"/><Relationship Id="rId10" Type="http://schemas.openxmlformats.org/officeDocument/2006/relationships/image" Target="../media/image11.jpeg"/><Relationship Id="rId4" Type="http://schemas.openxmlformats.org/officeDocument/2006/relationships/image" Target="../media/image29.gif"/><Relationship Id="rId9" Type="http://schemas.openxmlformats.org/officeDocument/2006/relationships/image" Target="../media/image17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/>
          </a:p>
        </p:txBody>
      </p:sp>
      <p:pic>
        <p:nvPicPr>
          <p:cNvPr id="11266" name="Picture 2" descr="http://2.bp.blogspot.com/-kMeSxnmeXWY/UIaX0CNgwzI/AAAAAAAABqA/IQ7Xi7yE9YI/s1600/Halloween_La+fiesta+de+la+brujeri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solidFill>
            <a:srgbClr val="FF9933"/>
          </a:solidFill>
        </p:spPr>
        <p:txBody>
          <a:bodyPr/>
          <a:lstStyle/>
          <a:p>
            <a:r>
              <a:rPr lang="es-ES" b="1" dirty="0" smtClean="0">
                <a:latin typeface="Comic Sans MS" pitchFamily="66" charset="0"/>
              </a:rPr>
              <a:t>Un </a:t>
            </a:r>
            <a:r>
              <a:rPr lang="es-ES" b="1" dirty="0" err="1" smtClean="0">
                <a:latin typeface="Comic Sans MS" pitchFamily="66" charset="0"/>
              </a:rPr>
              <a:t>déguisement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6868" name="Picture 4" descr="http://dewsonschool.files.wordpress.com/2011/10/animated_costume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208912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solidFill>
            <a:srgbClr val="FF9933"/>
          </a:solidFill>
        </p:spPr>
        <p:txBody>
          <a:bodyPr/>
          <a:lstStyle/>
          <a:p>
            <a:r>
              <a:rPr lang="es-ES" b="1" dirty="0" smtClean="0">
                <a:latin typeface="Comic Sans MS" pitchFamily="66" charset="0"/>
              </a:rPr>
              <a:t>Un </a:t>
            </a:r>
            <a:r>
              <a:rPr lang="es-ES" b="1" dirty="0" err="1" smtClean="0">
                <a:latin typeface="Comic Sans MS" pitchFamily="66" charset="0"/>
              </a:rPr>
              <a:t>corbeau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8130" name="Picture 2" descr="http://www.qacps.k12.md.us/ces/clipart/Carson%20Dellosa%20Clipart/Carson%20Dellosa%20Learning%20Themes/Images/Color%20Images/Shapes%20&amp;%20Colors/COLOR_CR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280920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solidFill>
            <a:srgbClr val="FF9933"/>
          </a:solidFill>
        </p:spPr>
        <p:txBody>
          <a:bodyPr/>
          <a:lstStyle/>
          <a:p>
            <a:r>
              <a:rPr lang="es-ES" b="1" dirty="0" smtClean="0">
                <a:latin typeface="Comic Sans MS" pitchFamily="66" charset="0"/>
              </a:rPr>
              <a:t>Un </a:t>
            </a:r>
            <a:r>
              <a:rPr lang="es-ES" b="1" dirty="0" err="1" smtClean="0">
                <a:latin typeface="Comic Sans MS" pitchFamily="66" charset="0"/>
              </a:rPr>
              <a:t>fantôme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6870" name="Picture 6" descr="http://bestclipartblog.com/clipart-pics/ghost-clipart-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280920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solidFill>
            <a:srgbClr val="FF9933"/>
          </a:solidFill>
        </p:spPr>
        <p:txBody>
          <a:bodyPr/>
          <a:lstStyle/>
          <a:p>
            <a:r>
              <a:rPr lang="es-ES" b="1" dirty="0" smtClean="0">
                <a:latin typeface="Comic Sans MS" pitchFamily="66" charset="0"/>
              </a:rPr>
              <a:t>Une </a:t>
            </a:r>
            <a:r>
              <a:rPr lang="es-ES" b="1" dirty="0" err="1" smtClean="0">
                <a:latin typeface="Comic Sans MS" pitchFamily="66" charset="0"/>
              </a:rPr>
              <a:t>tombe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8916" name="Picture 4" descr="http://www.pamsclipart.com/clipart_images/zombie_hands_reaching_out_of_a_fresh_grave_0515-0909-1716-3056_SM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208912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solidFill>
            <a:srgbClr val="FF9933"/>
          </a:solidFill>
        </p:spPr>
        <p:txBody>
          <a:bodyPr/>
          <a:lstStyle/>
          <a:p>
            <a:r>
              <a:rPr lang="es-ES" b="1" dirty="0" smtClean="0">
                <a:latin typeface="Comic Sans MS" pitchFamily="66" charset="0"/>
              </a:rPr>
              <a:t>Une </a:t>
            </a:r>
            <a:r>
              <a:rPr lang="es-ES" b="1" dirty="0" err="1" smtClean="0">
                <a:latin typeface="Comic Sans MS" pitchFamily="66" charset="0"/>
              </a:rPr>
              <a:t>maison</a:t>
            </a:r>
            <a:r>
              <a:rPr lang="es-ES" b="1" dirty="0" smtClean="0">
                <a:latin typeface="Comic Sans MS" pitchFamily="66" charset="0"/>
              </a:rPr>
              <a:t> </a:t>
            </a:r>
            <a:r>
              <a:rPr lang="es-ES" b="1" dirty="0" err="1" smtClean="0">
                <a:latin typeface="Comic Sans MS" pitchFamily="66" charset="0"/>
              </a:rPr>
              <a:t>hantée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8918" name="Picture 6" descr="http://www.clipartheaven.com/clipart/holidays/halloween/haunted-house-6-clipar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208912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solidFill>
            <a:srgbClr val="FF9933"/>
          </a:solidFill>
        </p:spPr>
        <p:txBody>
          <a:bodyPr/>
          <a:lstStyle/>
          <a:p>
            <a:r>
              <a:rPr lang="es-ES" b="1" dirty="0" smtClean="0">
                <a:latin typeface="Comic Sans MS" pitchFamily="66" charset="0"/>
              </a:rPr>
              <a:t>Une </a:t>
            </a:r>
            <a:r>
              <a:rPr lang="es-ES" b="1" dirty="0" err="1" smtClean="0">
                <a:latin typeface="Comic Sans MS" pitchFamily="66" charset="0"/>
              </a:rPr>
              <a:t>citrouille</a:t>
            </a:r>
            <a:r>
              <a:rPr lang="es-ES" b="1" dirty="0" smtClean="0">
                <a:latin typeface="Comic Sans MS" pitchFamily="66" charset="0"/>
              </a:rPr>
              <a:t> / Un </a:t>
            </a:r>
            <a:r>
              <a:rPr lang="es-ES" b="1" dirty="0" err="1" smtClean="0">
                <a:latin typeface="Comic Sans MS" pitchFamily="66" charset="0"/>
              </a:rPr>
              <a:t>potiron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6084" name="Picture 4" descr="http://bestclipartblog.com/clipart-pics/pumpkin-clip-art-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352928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solidFill>
            <a:srgbClr val="FF9933"/>
          </a:solidFill>
        </p:spPr>
        <p:txBody>
          <a:bodyPr/>
          <a:lstStyle/>
          <a:p>
            <a:r>
              <a:rPr lang="es-ES" b="1" dirty="0" smtClean="0">
                <a:latin typeface="Comic Sans MS" pitchFamily="66" charset="0"/>
              </a:rPr>
              <a:t>Une </a:t>
            </a:r>
            <a:r>
              <a:rPr lang="es-ES" b="1" dirty="0" err="1" smtClean="0">
                <a:latin typeface="Comic Sans MS" pitchFamily="66" charset="0"/>
              </a:rPr>
              <a:t>citrouille</a:t>
            </a:r>
            <a:r>
              <a:rPr lang="es-ES" b="1" dirty="0" smtClean="0">
                <a:latin typeface="Comic Sans MS" pitchFamily="66" charset="0"/>
              </a:rPr>
              <a:t> </a:t>
            </a:r>
            <a:r>
              <a:rPr lang="es-ES" b="1" dirty="0" err="1" smtClean="0">
                <a:latin typeface="Comic Sans MS" pitchFamily="66" charset="0"/>
              </a:rPr>
              <a:t>d’Halloween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0966" name="Picture 6" descr="http://www.abcteach.com/free/j/jackolantern3rg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8136904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solidFill>
            <a:srgbClr val="FF9933"/>
          </a:solidFill>
        </p:spPr>
        <p:txBody>
          <a:bodyPr/>
          <a:lstStyle/>
          <a:p>
            <a:r>
              <a:rPr lang="es-ES" b="1" dirty="0" smtClean="0">
                <a:latin typeface="Comic Sans MS" pitchFamily="66" charset="0"/>
              </a:rPr>
              <a:t>Un masque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1986" name="Picture 2" descr="http://www.clipartheaven.com/clipart/holidays/halloween/mask-mephisto-clipar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280920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solidFill>
            <a:srgbClr val="FF9933"/>
          </a:solidFill>
        </p:spPr>
        <p:txBody>
          <a:bodyPr/>
          <a:lstStyle/>
          <a:p>
            <a:r>
              <a:rPr lang="es-ES" b="1" dirty="0" smtClean="0">
                <a:latin typeface="Comic Sans MS" pitchFamily="66" charset="0"/>
              </a:rPr>
              <a:t>Un </a:t>
            </a:r>
            <a:r>
              <a:rPr lang="es-ES" b="1" dirty="0" err="1" smtClean="0">
                <a:latin typeface="Comic Sans MS" pitchFamily="66" charset="0"/>
              </a:rPr>
              <a:t>monstre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1990" name="Picture 6" descr="http://www.clipartheaven.com/clipart/holidays/halloween/costume-frankenstein-clipar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1"/>
            <a:ext cx="8280920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solidFill>
            <a:srgbClr val="FF9933"/>
          </a:solidFill>
        </p:spPr>
        <p:txBody>
          <a:bodyPr/>
          <a:lstStyle/>
          <a:p>
            <a:r>
              <a:rPr lang="es-ES" b="1" dirty="0" smtClean="0">
                <a:latin typeface="Comic Sans MS" pitchFamily="66" charset="0"/>
              </a:rPr>
              <a:t>Une </a:t>
            </a:r>
            <a:r>
              <a:rPr lang="es-ES" b="1" dirty="0" err="1" smtClean="0">
                <a:latin typeface="Comic Sans MS" pitchFamily="66" charset="0"/>
              </a:rPr>
              <a:t>momie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4036" name="Picture 4" descr="http://kidsturncentral3.com/graphics/mum01.gi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7544" y="1556792"/>
            <a:ext cx="8208912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solidFill>
            <a:srgbClr val="FF9933"/>
          </a:solidFill>
        </p:spPr>
        <p:txBody>
          <a:bodyPr/>
          <a:lstStyle/>
          <a:p>
            <a:r>
              <a:rPr lang="es-ES" b="1" dirty="0" smtClean="0">
                <a:latin typeface="Comic Sans MS" pitchFamily="66" charset="0"/>
              </a:rPr>
              <a:t>Une </a:t>
            </a:r>
            <a:r>
              <a:rPr lang="es-ES" b="1" dirty="0" err="1" smtClean="0">
                <a:latin typeface="Comic Sans MS" pitchFamily="66" charset="0"/>
              </a:rPr>
              <a:t>chauve-souris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7829" name="Picture 181" descr="http://www.pamsclipart.com/clipart_images/cartoon_vampire_bat_for_halloween_0515-1008-2503-1915_SM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208912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solidFill>
            <a:srgbClr val="FF9933"/>
          </a:solidFill>
        </p:spPr>
        <p:txBody>
          <a:bodyPr/>
          <a:lstStyle/>
          <a:p>
            <a:r>
              <a:rPr lang="es-ES" b="1" dirty="0" smtClean="0">
                <a:latin typeface="Comic Sans MS" pitchFamily="66" charset="0"/>
              </a:rPr>
              <a:t>Un </a:t>
            </a:r>
            <a:r>
              <a:rPr lang="es-ES" b="1" dirty="0" err="1" smtClean="0">
                <a:latin typeface="Comic Sans MS" pitchFamily="66" charset="0"/>
              </a:rPr>
              <a:t>hibou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5058" name="Picture 2" descr="http://bestclipartblog.com/clipart-pics/owl-clipart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208912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solidFill>
            <a:srgbClr val="FF9933"/>
          </a:solidFill>
        </p:spPr>
        <p:txBody>
          <a:bodyPr/>
          <a:lstStyle/>
          <a:p>
            <a:r>
              <a:rPr lang="es-ES" b="1" dirty="0" smtClean="0">
                <a:latin typeface="Comic Sans MS" pitchFamily="66" charset="0"/>
              </a:rPr>
              <a:t>Un </a:t>
            </a:r>
            <a:r>
              <a:rPr lang="es-ES" b="1" dirty="0" err="1" smtClean="0">
                <a:latin typeface="Comic Sans MS" pitchFamily="66" charset="0"/>
              </a:rPr>
              <a:t>diable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6" name="Picture 2" descr="http://www.coolholidaygraphics.com/halloween/clipart/halloweengraphics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352928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solidFill>
            <a:srgbClr val="FF9933"/>
          </a:solidFill>
        </p:spPr>
        <p:txBody>
          <a:bodyPr/>
          <a:lstStyle/>
          <a:p>
            <a:r>
              <a:rPr lang="es-ES" b="1" dirty="0" smtClean="0">
                <a:latin typeface="Comic Sans MS" pitchFamily="66" charset="0"/>
              </a:rPr>
              <a:t>Un </a:t>
            </a:r>
            <a:r>
              <a:rPr lang="es-ES" b="1" dirty="0" err="1" smtClean="0">
                <a:latin typeface="Comic Sans MS" pitchFamily="66" charset="0"/>
              </a:rPr>
              <a:t>épouvantail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7108" name="Picture 4" descr="http://www.clipartheaven.com/clipart/agriculture/scarecrow_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8208912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solidFill>
            <a:srgbClr val="FF9933"/>
          </a:solidFill>
        </p:spPr>
        <p:txBody>
          <a:bodyPr/>
          <a:lstStyle/>
          <a:p>
            <a:r>
              <a:rPr lang="es-ES" b="1" dirty="0" smtClean="0">
                <a:latin typeface="Comic Sans MS" pitchFamily="66" charset="0"/>
              </a:rPr>
              <a:t>Un </a:t>
            </a:r>
            <a:r>
              <a:rPr lang="es-ES" b="1" dirty="0" err="1" smtClean="0">
                <a:latin typeface="Comic Sans MS" pitchFamily="66" charset="0"/>
              </a:rPr>
              <a:t>squelette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9154" name="Picture 2" descr="http://parenting.leehansen.com/downloads/clipart/halloween/images/skele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280920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solidFill>
            <a:srgbClr val="FF9933"/>
          </a:solidFill>
        </p:spPr>
        <p:txBody>
          <a:bodyPr/>
          <a:lstStyle/>
          <a:p>
            <a:r>
              <a:rPr lang="es-ES" b="1" u="sng" dirty="0" smtClean="0">
                <a:latin typeface="Comic Sans MS" pitchFamily="66" charset="0"/>
              </a:rPr>
              <a:t>Une </a:t>
            </a:r>
            <a:r>
              <a:rPr lang="es-ES" b="1" u="sng" dirty="0" err="1" smtClean="0">
                <a:latin typeface="Comic Sans MS" pitchFamily="66" charset="0"/>
              </a:rPr>
              <a:t>tête</a:t>
            </a:r>
            <a:r>
              <a:rPr lang="es-ES" b="1" u="sng" dirty="0" smtClean="0">
                <a:latin typeface="Comic Sans MS" pitchFamily="66" charset="0"/>
              </a:rPr>
              <a:t> de </a:t>
            </a:r>
            <a:r>
              <a:rPr lang="es-ES" b="1" u="sng" dirty="0" err="1" smtClean="0">
                <a:latin typeface="Comic Sans MS" pitchFamily="66" charset="0"/>
              </a:rPr>
              <a:t>mort</a:t>
            </a:r>
            <a:r>
              <a:rPr lang="es-ES" b="1" u="sng" dirty="0" smtClean="0">
                <a:latin typeface="Comic Sans MS" pitchFamily="66" charset="0"/>
              </a:rPr>
              <a:t>- un </a:t>
            </a:r>
            <a:r>
              <a:rPr lang="es-ES" b="1" u="sng" dirty="0" err="1" smtClean="0">
                <a:latin typeface="Comic Sans MS" pitchFamily="66" charset="0"/>
              </a:rPr>
              <a:t>crâne</a:t>
            </a:r>
            <a:endParaRPr lang="es-ES" b="1" u="sng" dirty="0">
              <a:latin typeface="Comic Sans MS" pitchFamily="66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8370" name="Picture 2" descr="D:\descargas\domainku.com Description-Skull-Keywords-Skull-Clipart-Bone-Head-Cross-Bones-Cross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208912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solidFill>
            <a:srgbClr val="FF9933"/>
          </a:solidFill>
        </p:spPr>
        <p:txBody>
          <a:bodyPr/>
          <a:lstStyle/>
          <a:p>
            <a:r>
              <a:rPr lang="es-ES" b="1" dirty="0" smtClean="0">
                <a:latin typeface="Comic Sans MS" pitchFamily="66" charset="0"/>
              </a:rPr>
              <a:t>Une </a:t>
            </a:r>
            <a:r>
              <a:rPr lang="es-ES" b="1" dirty="0" err="1" smtClean="0">
                <a:latin typeface="Comic Sans MS" pitchFamily="66" charset="0"/>
              </a:rPr>
              <a:t>araignée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0178" name="Picture 2" descr="http://www.leoneannabellabetts.com/wp-content/uploads/2013/02/spider-clipart-by-leone-annabella-bet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208912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solidFill>
            <a:srgbClr val="FF9933"/>
          </a:solidFill>
        </p:spPr>
        <p:txBody>
          <a:bodyPr/>
          <a:lstStyle/>
          <a:p>
            <a:r>
              <a:rPr lang="es-ES" b="1" dirty="0" smtClean="0">
                <a:latin typeface="Comic Sans MS" pitchFamily="66" charset="0"/>
              </a:rPr>
              <a:t>Un </a:t>
            </a:r>
            <a:r>
              <a:rPr lang="es-ES" b="1" dirty="0" err="1" smtClean="0">
                <a:latin typeface="Comic Sans MS" pitchFamily="66" charset="0"/>
              </a:rPr>
              <a:t>vampire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2228" name="Picture 4" descr="http://www.clipartheaven.com/clipart/holidays/halloween/vampire-bats-2-clipar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8136904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solidFill>
            <a:srgbClr val="FF9933"/>
          </a:solidFill>
        </p:spPr>
        <p:txBody>
          <a:bodyPr/>
          <a:lstStyle/>
          <a:p>
            <a:r>
              <a:rPr lang="es-ES" b="1" dirty="0" smtClean="0">
                <a:latin typeface="Comic Sans MS" pitchFamily="66" charset="0"/>
              </a:rPr>
              <a:t>Un </a:t>
            </a:r>
            <a:r>
              <a:rPr lang="es-ES" b="1" dirty="0" err="1" smtClean="0">
                <a:latin typeface="Comic Sans MS" pitchFamily="66" charset="0"/>
              </a:rPr>
              <a:t>loup-garou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2230" name="Picture 6" descr="http://www.pamsclipart.com/clipart_images/cartton_of_a_werewolf_for_halloween_0515-1009-0702-2258_SM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8064896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solidFill>
            <a:srgbClr val="FF9933"/>
          </a:solidFill>
        </p:spPr>
        <p:txBody>
          <a:bodyPr/>
          <a:lstStyle/>
          <a:p>
            <a:r>
              <a:rPr lang="es-ES" b="1" dirty="0" smtClean="0">
                <a:latin typeface="Comic Sans MS" pitchFamily="66" charset="0"/>
              </a:rPr>
              <a:t>Une </a:t>
            </a:r>
            <a:r>
              <a:rPr lang="es-ES" b="1" dirty="0" err="1" smtClean="0">
                <a:latin typeface="Comic Sans MS" pitchFamily="66" charset="0"/>
              </a:rPr>
              <a:t>sorcière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endParaRPr lang="es-ES" dirty="0"/>
          </a:p>
        </p:txBody>
      </p:sp>
      <p:pic>
        <p:nvPicPr>
          <p:cNvPr id="55300" name="Picture 4" descr="http://0.tqn.com/d/webclipart/1/0/_/K/5/witch-and-cro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7776864" cy="43525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solidFill>
            <a:srgbClr val="FF9933"/>
          </a:solidFill>
        </p:spPr>
        <p:txBody>
          <a:bodyPr/>
          <a:lstStyle/>
          <a:p>
            <a:r>
              <a:rPr lang="es-ES" b="1" dirty="0" smtClean="0">
                <a:latin typeface="Comic Sans MS" pitchFamily="66" charset="0"/>
              </a:rPr>
              <a:t>Un </a:t>
            </a:r>
            <a:r>
              <a:rPr lang="es-ES" b="1" dirty="0" err="1" smtClean="0">
                <a:latin typeface="Comic Sans MS" pitchFamily="66" charset="0"/>
              </a:rPr>
              <a:t>chapeau</a:t>
            </a:r>
            <a:r>
              <a:rPr lang="es-ES" b="1" dirty="0" smtClean="0">
                <a:latin typeface="Comic Sans MS" pitchFamily="66" charset="0"/>
              </a:rPr>
              <a:t> de </a:t>
            </a:r>
            <a:r>
              <a:rPr lang="es-ES" b="1" dirty="0" err="1" smtClean="0">
                <a:latin typeface="Comic Sans MS" pitchFamily="66" charset="0"/>
              </a:rPr>
              <a:t>sorcière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6322" name="Picture 2" descr="http://blog.educastur.es/penatullanes/files/2010/10/witch-hat-clipar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208912" cy="45441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solidFill>
            <a:srgbClr val="FF9933"/>
          </a:solidFill>
        </p:spPr>
        <p:txBody>
          <a:bodyPr/>
          <a:lstStyle/>
          <a:p>
            <a:r>
              <a:rPr lang="es-ES" b="1" dirty="0" smtClean="0">
                <a:latin typeface="Comic Sans MS" pitchFamily="66" charset="0"/>
              </a:rPr>
              <a:t>Un chat </a:t>
            </a:r>
            <a:r>
              <a:rPr lang="es-ES" b="1" dirty="0" err="1" smtClean="0">
                <a:latin typeface="Comic Sans MS" pitchFamily="66" charset="0"/>
              </a:rPr>
              <a:t>noir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9789" name="Picture 93" descr="http://www.halloweenclipart.com/halloween_clipart_images/angry_scared_black_cat_hissing_with_its_back_arched_0071-0810-2316-0831_SM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208912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solidFill>
            <a:srgbClr val="FF9933"/>
          </a:solidFill>
        </p:spPr>
        <p:txBody>
          <a:bodyPr/>
          <a:lstStyle/>
          <a:p>
            <a:r>
              <a:rPr lang="es-ES" b="1" dirty="0" smtClean="0">
                <a:latin typeface="Comic Sans MS" pitchFamily="66" charset="0"/>
              </a:rPr>
              <a:t>Un </a:t>
            </a:r>
            <a:r>
              <a:rPr lang="es-ES" b="1" dirty="0" err="1" smtClean="0">
                <a:latin typeface="Comic Sans MS" pitchFamily="66" charset="0"/>
              </a:rPr>
              <a:t>sorcier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7346" name="Picture 2" descr="http://i406.photobucket.com/albums/pp144/vespat5125/foam%20wizards/wiz%20pics/clipart-wiz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280920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solidFill>
            <a:srgbClr val="FF9933"/>
          </a:solidFill>
        </p:spPr>
        <p:txBody>
          <a:bodyPr/>
          <a:lstStyle/>
          <a:p>
            <a:r>
              <a:rPr lang="es-ES" b="1" dirty="0" smtClean="0">
                <a:latin typeface="Comic Sans MS" pitchFamily="66" charset="0"/>
              </a:rPr>
              <a:t>Un </a:t>
            </a:r>
            <a:r>
              <a:rPr lang="es-ES" b="1" dirty="0" err="1" smtClean="0">
                <a:latin typeface="Comic Sans MS" pitchFamily="66" charset="0"/>
              </a:rPr>
              <a:t>zombie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60418" name="Picture 2" descr="http://www.wilsoninfo.com/halloweenclipart/zombi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8280920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solidFill>
            <a:srgbClr val="FF9933"/>
          </a:solidFill>
        </p:spPr>
        <p:txBody>
          <a:bodyPr/>
          <a:lstStyle/>
          <a:p>
            <a:r>
              <a:rPr lang="es-ES" b="1" dirty="0" smtClean="0">
                <a:latin typeface="Comic Sans MS" pitchFamily="66" charset="0"/>
              </a:rPr>
              <a:t>Un </a:t>
            </a:r>
            <a:r>
              <a:rPr lang="es-ES" b="1" dirty="0" err="1" smtClean="0">
                <a:latin typeface="Comic Sans MS" pitchFamily="66" charset="0"/>
              </a:rPr>
              <a:t>lutin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62466" name="Picture 2" descr="http://www.clipartheaven.com/clipart/holidays/halloween/goblin-clipar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8352928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solidFill>
            <a:srgbClr val="FF9933"/>
          </a:solidFill>
        </p:spPr>
        <p:txBody>
          <a:bodyPr/>
          <a:lstStyle/>
          <a:p>
            <a:r>
              <a:rPr lang="es-ES" b="1" dirty="0" smtClean="0">
                <a:latin typeface="Comic Sans MS" pitchFamily="66" charset="0"/>
              </a:rPr>
              <a:t>Une </a:t>
            </a:r>
            <a:r>
              <a:rPr lang="es-ES" b="1" dirty="0" err="1" smtClean="0">
                <a:latin typeface="Comic Sans MS" pitchFamily="66" charset="0"/>
              </a:rPr>
              <a:t>potion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61442" name="Picture 2" descr="http://static0.bigstockphoto.com/thumbs/8/7/2/small2/27858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208912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solidFill>
            <a:srgbClr val="FF9933"/>
          </a:solidFill>
        </p:spPr>
        <p:txBody>
          <a:bodyPr/>
          <a:lstStyle/>
          <a:p>
            <a:r>
              <a:rPr lang="es-ES" b="1" dirty="0" smtClean="0">
                <a:latin typeface="Comic Sans MS" pitchFamily="66" charset="0"/>
              </a:rPr>
              <a:t>Une </a:t>
            </a:r>
            <a:r>
              <a:rPr lang="es-ES" b="1" dirty="0" err="1" smtClean="0">
                <a:latin typeface="Comic Sans MS" pitchFamily="66" charset="0"/>
              </a:rPr>
              <a:t>bougie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63490" name="Picture 2" descr="http://www.clker.com/cliparts/6/1/f/3/1195437141305455295liftarn_Red_candle.svg.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136904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b="1" dirty="0" smtClean="0">
                <a:latin typeface="Comic Sans MS" pitchFamily="66" charset="0"/>
              </a:rPr>
              <a:t>LE MORPION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68313" y="1412875"/>
          <a:ext cx="8229600" cy="4853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161771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1617712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1617712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1" name="Picture 2" descr="http://www.cs4fn.org/programming/noughtscrosses/images/oxow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842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81" descr="http://www.pamsclipart.com/clipart_images/cartoon_vampire_bat_for_halloween_0515-1008-2503-1915_SM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84784"/>
            <a:ext cx="2304256" cy="1440000"/>
          </a:xfrm>
          <a:prstGeom prst="rect">
            <a:avLst/>
          </a:prstGeom>
          <a:noFill/>
        </p:spPr>
      </p:pic>
      <p:pic>
        <p:nvPicPr>
          <p:cNvPr id="15" name="Picture 93" descr="http://www.halloweenclipart.com/halloween_clipart_images/angry_scared_black_cat_hissing_with_its_back_arched_0071-0810-2316-0831_SM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068960"/>
            <a:ext cx="2376263" cy="1440000"/>
          </a:xfrm>
          <a:prstGeom prst="rect">
            <a:avLst/>
          </a:prstGeom>
          <a:noFill/>
        </p:spPr>
      </p:pic>
      <p:pic>
        <p:nvPicPr>
          <p:cNvPr id="16" name="Picture 6" descr="http://bestclipartblog.com/clipart-pics/ghost-clipart-5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3140968"/>
            <a:ext cx="2304255" cy="1440000"/>
          </a:xfrm>
          <a:prstGeom prst="rect">
            <a:avLst/>
          </a:prstGeom>
          <a:noFill/>
        </p:spPr>
      </p:pic>
      <p:pic>
        <p:nvPicPr>
          <p:cNvPr id="17" name="Picture 6" descr="http://www.abcteach.com/free/j/jackolantern3rg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1484784"/>
            <a:ext cx="2503663" cy="1440000"/>
          </a:xfrm>
          <a:prstGeom prst="rect">
            <a:avLst/>
          </a:prstGeom>
          <a:noFill/>
        </p:spPr>
      </p:pic>
      <p:pic>
        <p:nvPicPr>
          <p:cNvPr id="18" name="Picture 6" descr="http://www.clipartheaven.com/clipart/holidays/halloween/costume-frankenstein-clipart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3068960"/>
            <a:ext cx="2376263" cy="1440000"/>
          </a:xfrm>
          <a:prstGeom prst="rect">
            <a:avLst/>
          </a:prstGeom>
          <a:noFill/>
        </p:spPr>
      </p:pic>
      <p:pic>
        <p:nvPicPr>
          <p:cNvPr id="19" name="Picture 4" descr="http://kidsturncentral3.com/graphics/mum01.gif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6156176" y="4797152"/>
            <a:ext cx="2304255" cy="1440000"/>
          </a:xfrm>
          <a:prstGeom prst="rect">
            <a:avLst/>
          </a:prstGeom>
          <a:noFill/>
        </p:spPr>
      </p:pic>
      <p:pic>
        <p:nvPicPr>
          <p:cNvPr id="20" name="Picture 2" descr="http://www.leoneannabellabetts.com/wp-content/uploads/2013/02/spider-clipart-by-leone-annabella-bett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91880" y="4725144"/>
            <a:ext cx="2376263" cy="1440000"/>
          </a:xfrm>
          <a:prstGeom prst="rect">
            <a:avLst/>
          </a:prstGeom>
          <a:noFill/>
        </p:spPr>
      </p:pic>
      <p:pic>
        <p:nvPicPr>
          <p:cNvPr id="21" name="Picture 4" descr="http://www.clipartheaven.com/clipart/holidays/halloween/vampire-bats-2-clipart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3568" y="4725144"/>
            <a:ext cx="2503663" cy="1440000"/>
          </a:xfrm>
          <a:prstGeom prst="rect">
            <a:avLst/>
          </a:prstGeom>
          <a:noFill/>
        </p:spPr>
      </p:pic>
      <p:pic>
        <p:nvPicPr>
          <p:cNvPr id="22" name="Picture 6" descr="http://www.clipartheaven.com/clipart/holidays/halloween/haunted-house-6-clipart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19872" y="1484944"/>
            <a:ext cx="2376263" cy="14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b="1" smtClean="0">
                <a:latin typeface="Comic Sans MS" pitchFamily="66" charset="0"/>
              </a:rPr>
              <a:t>LE MORPION</a:t>
            </a:r>
            <a:endParaRPr lang="es-ES" b="1" dirty="0" smtClean="0">
              <a:latin typeface="Comic Sans MS" pitchFamily="66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68313" y="1412875"/>
          <a:ext cx="8229600" cy="4853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1617712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1617712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1617712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1" name="Picture 2" descr="http://www.cs4fn.org/programming/noughtscrosses/images/oxow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842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http://i406.photobucket.com/albums/pp144/vespat5125/foam%20wizards/wiz%20pics/clipart-wiza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6473" y="1484784"/>
            <a:ext cx="2475967" cy="1440000"/>
          </a:xfrm>
          <a:prstGeom prst="rect">
            <a:avLst/>
          </a:prstGeom>
          <a:noFill/>
        </p:spPr>
      </p:pic>
      <p:pic>
        <p:nvPicPr>
          <p:cNvPr id="24" name="Picture 2" descr="http://blog.educastur.es/penatullanes/files/2010/10/witch-hat-clipart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484944"/>
            <a:ext cx="2520280" cy="1440000"/>
          </a:xfrm>
          <a:prstGeom prst="rect">
            <a:avLst/>
          </a:prstGeom>
          <a:noFill/>
        </p:spPr>
      </p:pic>
      <p:pic>
        <p:nvPicPr>
          <p:cNvPr id="26" name="Picture 2" descr="D:\descargas\domainku.com Description-Skull-Keywords-Skull-Clipart-Bone-Head-Cross-Bones-Cross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068960"/>
            <a:ext cx="2448271" cy="1440000"/>
          </a:xfrm>
          <a:prstGeom prst="rect">
            <a:avLst/>
          </a:prstGeom>
          <a:noFill/>
        </p:spPr>
      </p:pic>
      <p:pic>
        <p:nvPicPr>
          <p:cNvPr id="27" name="Picture 4" descr="http://www.clipartheaven.com/clipart/agriculture/scarecrow_6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3068960"/>
            <a:ext cx="2520280" cy="1440000"/>
          </a:xfrm>
          <a:prstGeom prst="rect">
            <a:avLst/>
          </a:prstGeom>
          <a:noFill/>
        </p:spPr>
      </p:pic>
      <p:pic>
        <p:nvPicPr>
          <p:cNvPr id="28" name="Picture 2" descr="http://bestclipartblog.com/clipart-pics/owl-clipart-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1" y="4725304"/>
            <a:ext cx="2448272" cy="1440000"/>
          </a:xfrm>
          <a:prstGeom prst="rect">
            <a:avLst/>
          </a:prstGeom>
          <a:noFill/>
        </p:spPr>
      </p:pic>
      <p:pic>
        <p:nvPicPr>
          <p:cNvPr id="29" name="Picture 4" descr="http://dewsonschool.files.wordpress.com/2011/10/animated_costume1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3068960"/>
            <a:ext cx="2448272" cy="1440000"/>
          </a:xfrm>
          <a:prstGeom prst="rect">
            <a:avLst/>
          </a:prstGeom>
          <a:noFill/>
        </p:spPr>
      </p:pic>
      <p:pic>
        <p:nvPicPr>
          <p:cNvPr id="30" name="Picture 2" descr="http://www.clipartheaven.com/clipart/holidays/halloween/mask-mephisto-clipart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47865" y="4725144"/>
            <a:ext cx="2448272" cy="1440000"/>
          </a:xfrm>
          <a:prstGeom prst="rect">
            <a:avLst/>
          </a:prstGeom>
          <a:noFill/>
        </p:spPr>
      </p:pic>
      <p:pic>
        <p:nvPicPr>
          <p:cNvPr id="31" name="Picture 2" descr="http://www.qacps.k12.md.us/ces/clipart/Carson%20Dellosa%20Clipart/Carson%20Dellosa%20Learning%20Themes/Images/Color%20Images/Shapes%20&amp;%20Colors/COLOR_CROW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84169" y="4797152"/>
            <a:ext cx="2448272" cy="1440000"/>
          </a:xfrm>
          <a:prstGeom prst="rect">
            <a:avLst/>
          </a:prstGeom>
          <a:noFill/>
        </p:spPr>
      </p:pic>
      <p:pic>
        <p:nvPicPr>
          <p:cNvPr id="14" name="Picture 2" descr="http://parenting.leehansen.com/downloads/clipart/halloween/images/skeleton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47864" y="1484784"/>
            <a:ext cx="2547975" cy="14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solidFill>
            <a:srgbClr val="FF9933"/>
          </a:solidFill>
        </p:spPr>
        <p:txBody>
          <a:bodyPr/>
          <a:lstStyle/>
          <a:p>
            <a:r>
              <a:rPr lang="es-ES" b="1" dirty="0" smtClean="0">
                <a:latin typeface="Comic Sans MS" pitchFamily="66" charset="0"/>
              </a:rPr>
              <a:t>Un </a:t>
            </a:r>
            <a:r>
              <a:rPr lang="es-ES" b="1" dirty="0" err="1" smtClean="0">
                <a:latin typeface="Comic Sans MS" pitchFamily="66" charset="0"/>
              </a:rPr>
              <a:t>balai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22" name="Picture 2" descr="http://lions-wing.net/YHS/broo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816" y="1556792"/>
            <a:ext cx="8194640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solidFill>
            <a:srgbClr val="FF9933"/>
          </a:solidFill>
        </p:spPr>
        <p:txBody>
          <a:bodyPr/>
          <a:lstStyle/>
          <a:p>
            <a:r>
              <a:rPr lang="es-ES" b="1" dirty="0" smtClean="0">
                <a:latin typeface="Comic Sans MS" pitchFamily="66" charset="0"/>
              </a:rPr>
              <a:t>Des </a:t>
            </a:r>
            <a:r>
              <a:rPr lang="es-ES" b="1" dirty="0" err="1" smtClean="0">
                <a:latin typeface="Comic Sans MS" pitchFamily="66" charset="0"/>
              </a:rPr>
              <a:t>bonbons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6" name="Picture 2" descr="http://www.mrbigben.com/food/Cand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8280920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solidFill>
            <a:srgbClr val="FF9933"/>
          </a:solidFill>
        </p:spPr>
        <p:txBody>
          <a:bodyPr/>
          <a:lstStyle/>
          <a:p>
            <a:r>
              <a:rPr lang="es-ES" b="1" dirty="0" smtClean="0">
                <a:latin typeface="Comic Sans MS" pitchFamily="66" charset="0"/>
              </a:rPr>
              <a:t>Un </a:t>
            </a:r>
            <a:r>
              <a:rPr lang="es-ES" b="1" dirty="0" err="1" smtClean="0">
                <a:latin typeface="Comic Sans MS" pitchFamily="66" charset="0"/>
              </a:rPr>
              <a:t>chaudron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2772" name="Picture 4" descr="http://www.clipartheaven.com/clipart/holidays/halloween/cauldron-clipar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208912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solidFill>
            <a:srgbClr val="FF9933"/>
          </a:solidFill>
        </p:spPr>
        <p:txBody>
          <a:bodyPr/>
          <a:lstStyle/>
          <a:p>
            <a:r>
              <a:rPr lang="es-ES" b="1" dirty="0" smtClean="0">
                <a:latin typeface="Comic Sans MS" pitchFamily="66" charset="0"/>
              </a:rPr>
              <a:t>Un </a:t>
            </a:r>
            <a:r>
              <a:rPr lang="es-ES" b="1" dirty="0" err="1" smtClean="0">
                <a:latin typeface="Comic Sans MS" pitchFamily="66" charset="0"/>
              </a:rPr>
              <a:t>cimitière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2778" name="Picture 10" descr="http://watermarked.cutcaster.com/cutcaster-photo-100361846-Cemetery-silhouet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8595915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solidFill>
            <a:srgbClr val="FF9933"/>
          </a:solidFill>
        </p:spPr>
        <p:txBody>
          <a:bodyPr/>
          <a:lstStyle/>
          <a:p>
            <a:r>
              <a:rPr lang="es-ES" b="1" dirty="0" smtClean="0">
                <a:latin typeface="Comic Sans MS" pitchFamily="66" charset="0"/>
              </a:rPr>
              <a:t>Une </a:t>
            </a:r>
            <a:r>
              <a:rPr lang="es-ES" b="1" dirty="0" err="1" smtClean="0">
                <a:latin typeface="Comic Sans MS" pitchFamily="66" charset="0"/>
              </a:rPr>
              <a:t>toile</a:t>
            </a:r>
            <a:r>
              <a:rPr lang="es-ES" b="1" dirty="0" smtClean="0">
                <a:latin typeface="Comic Sans MS" pitchFamily="66" charset="0"/>
              </a:rPr>
              <a:t> </a:t>
            </a:r>
            <a:r>
              <a:rPr lang="es-ES" b="1" dirty="0" err="1" smtClean="0">
                <a:latin typeface="Comic Sans MS" pitchFamily="66" charset="0"/>
              </a:rPr>
              <a:t>d’araignée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4824" name="Picture 8" descr="http://www.urbanstory.gr/wp-content/uploads/2013/02/araxnh-asteio-620x5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280920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solidFill>
            <a:srgbClr val="FF9933"/>
          </a:solidFill>
        </p:spPr>
        <p:txBody>
          <a:bodyPr/>
          <a:lstStyle/>
          <a:p>
            <a:r>
              <a:rPr lang="es-ES" b="1" dirty="0" smtClean="0">
                <a:latin typeface="Comic Sans MS" pitchFamily="66" charset="0"/>
              </a:rPr>
              <a:t>Un </a:t>
            </a:r>
            <a:r>
              <a:rPr lang="es-ES" b="1" dirty="0" err="1" smtClean="0">
                <a:latin typeface="Comic Sans MS" pitchFamily="66" charset="0"/>
              </a:rPr>
              <a:t>cercueil</a:t>
            </a:r>
            <a:endParaRPr lang="es-ES" b="1" dirty="0">
              <a:latin typeface="Comic Sans MS" pitchFamily="66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4826" name="Picture 10" descr="http://www.rosiepiter.com/clipart_illustrations/open_coffin_with_red_lining_0071-0809-2315-4054_SM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162791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87</Words>
  <Application>Microsoft Office PowerPoint</Application>
  <PresentationFormat>On-screen Show (4:3)</PresentationFormat>
  <Paragraphs>37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Comic Sans MS</vt:lpstr>
      <vt:lpstr>1_Tema de Office</vt:lpstr>
      <vt:lpstr>17_Tema de Office</vt:lpstr>
      <vt:lpstr>PowerPoint Presentation</vt:lpstr>
      <vt:lpstr>Une chauve-souris</vt:lpstr>
      <vt:lpstr>Un chat noir</vt:lpstr>
      <vt:lpstr>Un balai</vt:lpstr>
      <vt:lpstr>Des bonbons</vt:lpstr>
      <vt:lpstr>Un chaudron</vt:lpstr>
      <vt:lpstr>Un cimitière</vt:lpstr>
      <vt:lpstr>Une toile d’araignée</vt:lpstr>
      <vt:lpstr>Un cercueil</vt:lpstr>
      <vt:lpstr>Un déguisement</vt:lpstr>
      <vt:lpstr>Un corbeau</vt:lpstr>
      <vt:lpstr>Un fantôme</vt:lpstr>
      <vt:lpstr>Une tombe</vt:lpstr>
      <vt:lpstr>Une maison hantée</vt:lpstr>
      <vt:lpstr>Une citrouille / Un potiron</vt:lpstr>
      <vt:lpstr>Une citrouille d’Halloween</vt:lpstr>
      <vt:lpstr>Un masque</vt:lpstr>
      <vt:lpstr>Un monstre</vt:lpstr>
      <vt:lpstr>Une momie</vt:lpstr>
      <vt:lpstr>Un hibou</vt:lpstr>
      <vt:lpstr>Un diable</vt:lpstr>
      <vt:lpstr>Un épouvantail</vt:lpstr>
      <vt:lpstr>Un squelette</vt:lpstr>
      <vt:lpstr>Une tête de mort- un crâne</vt:lpstr>
      <vt:lpstr>Une araignée</vt:lpstr>
      <vt:lpstr>Un vampire</vt:lpstr>
      <vt:lpstr>Un loup-garou</vt:lpstr>
      <vt:lpstr>Une sorcière</vt:lpstr>
      <vt:lpstr>Un chapeau de sorcière</vt:lpstr>
      <vt:lpstr>Un sorcier</vt:lpstr>
      <vt:lpstr>Un zombie</vt:lpstr>
      <vt:lpstr>Un lutin</vt:lpstr>
      <vt:lpstr>Une potion</vt:lpstr>
      <vt:lpstr>Une bougie</vt:lpstr>
      <vt:lpstr>LE MORPION</vt:lpstr>
      <vt:lpstr>LE MORPION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PAULA</dc:creator>
  <cp:lastModifiedBy>T-410-c</cp:lastModifiedBy>
  <cp:revision>11</cp:revision>
  <dcterms:created xsi:type="dcterms:W3CDTF">2013-10-20T16:05:48Z</dcterms:created>
  <dcterms:modified xsi:type="dcterms:W3CDTF">2017-10-31T17:14:51Z</dcterms:modified>
</cp:coreProperties>
</file>