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Lst>
  <p:handoutMasterIdLst>
    <p:handoutMasterId r:id="rId33"/>
  </p:handoutMasterIdLst>
  <p:sldIdLst>
    <p:sldId id="285" r:id="rId3"/>
    <p:sldId id="266" r:id="rId4"/>
    <p:sldId id="265" r:id="rId5"/>
    <p:sldId id="267" r:id="rId6"/>
    <p:sldId id="268" r:id="rId7"/>
    <p:sldId id="286" r:id="rId8"/>
    <p:sldId id="287" r:id="rId9"/>
    <p:sldId id="288" r:id="rId10"/>
    <p:sldId id="289" r:id="rId11"/>
    <p:sldId id="290" r:id="rId12"/>
    <p:sldId id="291" r:id="rId13"/>
    <p:sldId id="292" r:id="rId14"/>
    <p:sldId id="293" r:id="rId15"/>
    <p:sldId id="294" r:id="rId16"/>
    <p:sldId id="295" r:id="rId17"/>
    <p:sldId id="296" r:id="rId18"/>
    <p:sldId id="270" r:id="rId19"/>
    <p:sldId id="271" r:id="rId20"/>
    <p:sldId id="272" r:id="rId21"/>
    <p:sldId id="273" r:id="rId22"/>
    <p:sldId id="274" r:id="rId23"/>
    <p:sldId id="275" r:id="rId24"/>
    <p:sldId id="276" r:id="rId25"/>
    <p:sldId id="277" r:id="rId26"/>
    <p:sldId id="278" r:id="rId27"/>
    <p:sldId id="279" r:id="rId28"/>
    <p:sldId id="306" r:id="rId29"/>
    <p:sldId id="307" r:id="rId30"/>
    <p:sldId id="304" r:id="rId31"/>
    <p:sldId id="305" r:id="rId3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FFCC"/>
    <a:srgbClr val="008000"/>
    <a:srgbClr val="33CC33"/>
    <a:srgbClr val="FF0000"/>
    <a:srgbClr val="6AAF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85" autoAdjust="0"/>
    <p:restoredTop sz="94660"/>
  </p:normalViewPr>
  <p:slideViewPr>
    <p:cSldViewPr>
      <p:cViewPr varScale="1">
        <p:scale>
          <a:sx n="55" d="100"/>
          <a:sy n="55" d="100"/>
        </p:scale>
        <p:origin x="955" y="3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pPr>
              <a:defRPr/>
            </a:pPr>
            <a:endParaRPr lang="en-US"/>
          </a:p>
        </p:txBody>
      </p:sp>
      <p:sp>
        <p:nvSpPr>
          <p:cNvPr id="38915"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en-US"/>
          </a:p>
        </p:txBody>
      </p:sp>
      <p:sp>
        <p:nvSpPr>
          <p:cNvPr id="38916"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en-US"/>
          </a:p>
        </p:txBody>
      </p:sp>
      <p:sp>
        <p:nvSpPr>
          <p:cNvPr id="38917"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63CE5139-7BD2-40C8-A197-24F9EA72561D}" type="slidenum">
              <a:rPr lang="en-US"/>
              <a:pPr>
                <a:defRPr/>
              </a:pPr>
              <a:t>‹#›</a:t>
            </a:fld>
            <a:endParaRPr lang="en-US"/>
          </a:p>
        </p:txBody>
      </p:sp>
    </p:spTree>
    <p:extLst>
      <p:ext uri="{BB962C8B-B14F-4D97-AF65-F5344CB8AC3E}">
        <p14:creationId xmlns:p14="http://schemas.microsoft.com/office/powerpoint/2010/main" val="288652966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1524000" y="3454400"/>
            <a:ext cx="7543800" cy="762000"/>
          </a:xfrm>
        </p:spPr>
        <p:txBody>
          <a:bodyPr/>
          <a:lstStyle>
            <a:lvl1pPr>
              <a:defRPr sz="4400"/>
            </a:lvl1pPr>
          </a:lstStyle>
          <a:p>
            <a:pPr lvl="0"/>
            <a:r>
              <a:rPr lang="en-US" noProof="0" smtClean="0"/>
              <a:t>Click to edit Master title style</a:t>
            </a:r>
          </a:p>
        </p:txBody>
      </p:sp>
      <p:sp>
        <p:nvSpPr>
          <p:cNvPr id="6147" name="Rectangle 3"/>
          <p:cNvSpPr>
            <a:spLocks noGrp="1" noChangeArrowheads="1"/>
          </p:cNvSpPr>
          <p:nvPr>
            <p:ph type="subTitle" idx="1"/>
          </p:nvPr>
        </p:nvSpPr>
        <p:spPr>
          <a:xfrm>
            <a:off x="1524000" y="4267200"/>
            <a:ext cx="7543800" cy="609600"/>
          </a:xfrm>
        </p:spPr>
        <p:txBody>
          <a:bodyPr/>
          <a:lstStyle>
            <a:lvl1pPr marL="0" indent="0">
              <a:buFontTx/>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E02DD45-5699-4322-933D-A10C86A92260}" type="slidenum">
              <a:rPr lang="en-US"/>
              <a:pPr>
                <a:defRPr/>
              </a:pPr>
              <a:t>‹#›</a:t>
            </a:fld>
            <a:endParaRPr lang="en-US"/>
          </a:p>
        </p:txBody>
      </p:sp>
    </p:spTree>
    <p:extLst>
      <p:ext uri="{BB962C8B-B14F-4D97-AF65-F5344CB8AC3E}">
        <p14:creationId xmlns:p14="http://schemas.microsoft.com/office/powerpoint/2010/main" val="3540889626"/>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1EC500F-CDA6-4C8E-9414-C7E1584D92E9}" type="slidenum">
              <a:rPr lang="en-US"/>
              <a:pPr>
                <a:defRPr/>
              </a:pPr>
              <a:t>‹#›</a:t>
            </a:fld>
            <a:endParaRPr lang="en-US"/>
          </a:p>
        </p:txBody>
      </p:sp>
    </p:spTree>
    <p:extLst>
      <p:ext uri="{BB962C8B-B14F-4D97-AF65-F5344CB8AC3E}">
        <p14:creationId xmlns:p14="http://schemas.microsoft.com/office/powerpoint/2010/main" val="3852813063"/>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00900" y="381000"/>
            <a:ext cx="19431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381000"/>
            <a:ext cx="56769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A9B455-DABD-4837-844B-B3D2059C58E2}" type="slidenum">
              <a:rPr lang="en-US"/>
              <a:pPr>
                <a:defRPr/>
              </a:pPr>
              <a:t>‹#›</a:t>
            </a:fld>
            <a:endParaRPr lang="en-US"/>
          </a:p>
        </p:txBody>
      </p:sp>
    </p:spTree>
    <p:extLst>
      <p:ext uri="{BB962C8B-B14F-4D97-AF65-F5344CB8AC3E}">
        <p14:creationId xmlns:p14="http://schemas.microsoft.com/office/powerpoint/2010/main" val="323865795"/>
      </p:ext>
    </p:extLst>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ctrTitle"/>
          </p:nvPr>
        </p:nvSpPr>
        <p:spPr>
          <a:xfrm>
            <a:off x="2514600" y="3962400"/>
            <a:ext cx="5638800" cy="1295400"/>
          </a:xfrm>
        </p:spPr>
        <p:txBody>
          <a:bodyPr/>
          <a:lstStyle>
            <a:lvl1pPr>
              <a:lnSpc>
                <a:spcPct val="80000"/>
              </a:lnSpc>
              <a:defRPr sz="4000"/>
            </a:lvl1pPr>
          </a:lstStyle>
          <a:p>
            <a:pPr lvl="0"/>
            <a:r>
              <a:rPr lang="en-US" noProof="0" smtClean="0"/>
              <a:t>Click to edit Master title style</a:t>
            </a:r>
          </a:p>
        </p:txBody>
      </p:sp>
      <p:sp>
        <p:nvSpPr>
          <p:cNvPr id="83971" name="Rectangle 3"/>
          <p:cNvSpPr>
            <a:spLocks noGrp="1" noChangeArrowheads="1"/>
          </p:cNvSpPr>
          <p:nvPr>
            <p:ph type="subTitle" idx="1"/>
          </p:nvPr>
        </p:nvSpPr>
        <p:spPr>
          <a:xfrm>
            <a:off x="2514600" y="5486400"/>
            <a:ext cx="5638800" cy="609600"/>
          </a:xfrm>
        </p:spPr>
        <p:txBody>
          <a:bodyPr/>
          <a:lstStyle>
            <a:lvl1pPr marL="0" indent="0">
              <a:buFontTx/>
              <a:buNone/>
              <a:defRPr sz="2800"/>
            </a:lvl1pPr>
          </a:lstStyle>
          <a:p>
            <a:pPr lvl="0"/>
            <a:r>
              <a:rPr lang="en-US" noProof="0" smtClean="0"/>
              <a:t>Click to edit Master subtitle style</a:t>
            </a:r>
          </a:p>
        </p:txBody>
      </p:sp>
      <p:sp>
        <p:nvSpPr>
          <p:cNvPr id="4" name="Rectangle 4"/>
          <p:cNvSpPr>
            <a:spLocks noGrp="1" noChangeArrowheads="1"/>
          </p:cNvSpPr>
          <p:nvPr>
            <p:ph type="dt" sz="half" idx="10"/>
          </p:nvPr>
        </p:nvSpPr>
        <p:spPr>
          <a:xfrm>
            <a:off x="228600" y="6248400"/>
            <a:ext cx="1905000" cy="457200"/>
          </a:xfr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2362200" y="6248400"/>
            <a:ext cx="4343400" cy="457200"/>
          </a:xfr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7010400" y="6248400"/>
            <a:ext cx="1905000" cy="457200"/>
          </a:xfrm>
        </p:spPr>
        <p:txBody>
          <a:bodyPr/>
          <a:lstStyle>
            <a:lvl1pPr>
              <a:defRPr/>
            </a:lvl1pPr>
          </a:lstStyle>
          <a:p>
            <a:pPr>
              <a:defRPr/>
            </a:pPr>
            <a:fld id="{DBE5BA03-6923-44AF-9255-19E78BC8F3A3}" type="slidenum">
              <a:rPr lang="en-US"/>
              <a:pPr>
                <a:defRPr/>
              </a:pPr>
              <a:t>‹#›</a:t>
            </a:fld>
            <a:endParaRPr lang="en-US"/>
          </a:p>
        </p:txBody>
      </p:sp>
    </p:spTree>
    <p:extLst>
      <p:ext uri="{BB962C8B-B14F-4D97-AF65-F5344CB8AC3E}">
        <p14:creationId xmlns:p14="http://schemas.microsoft.com/office/powerpoint/2010/main" val="3058906845"/>
      </p:ext>
    </p:extLst>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B765DF-2DA5-4665-AFDD-2C272917C5F3}" type="slidenum">
              <a:rPr lang="en-US"/>
              <a:pPr>
                <a:defRPr/>
              </a:pPr>
              <a:t>‹#›</a:t>
            </a:fld>
            <a:endParaRPr lang="en-US"/>
          </a:p>
        </p:txBody>
      </p:sp>
    </p:spTree>
    <p:extLst>
      <p:ext uri="{BB962C8B-B14F-4D97-AF65-F5344CB8AC3E}">
        <p14:creationId xmlns:p14="http://schemas.microsoft.com/office/powerpoint/2010/main" val="2127360241"/>
      </p:ext>
    </p:extLst>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E5BAC0-F991-4966-9BE5-9AC6A1CCE0BF}" type="slidenum">
              <a:rPr lang="en-US"/>
              <a:pPr>
                <a:defRPr/>
              </a:pPr>
              <a:t>‹#›</a:t>
            </a:fld>
            <a:endParaRPr lang="en-US"/>
          </a:p>
        </p:txBody>
      </p:sp>
    </p:spTree>
    <p:extLst>
      <p:ext uri="{BB962C8B-B14F-4D97-AF65-F5344CB8AC3E}">
        <p14:creationId xmlns:p14="http://schemas.microsoft.com/office/powerpoint/2010/main" val="1939359525"/>
      </p:ext>
    </p:extLst>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40005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0005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D84D455-84CD-439E-923C-939DAC241EBC}" type="slidenum">
              <a:rPr lang="en-US"/>
              <a:pPr>
                <a:defRPr/>
              </a:pPr>
              <a:t>‹#›</a:t>
            </a:fld>
            <a:endParaRPr lang="en-US"/>
          </a:p>
        </p:txBody>
      </p:sp>
    </p:spTree>
    <p:extLst>
      <p:ext uri="{BB962C8B-B14F-4D97-AF65-F5344CB8AC3E}">
        <p14:creationId xmlns:p14="http://schemas.microsoft.com/office/powerpoint/2010/main" val="2615581144"/>
      </p:ext>
    </p:extLst>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3C9634B-9FE0-4C81-9C46-1EEFFF545ADB}" type="slidenum">
              <a:rPr lang="en-US"/>
              <a:pPr>
                <a:defRPr/>
              </a:pPr>
              <a:t>‹#›</a:t>
            </a:fld>
            <a:endParaRPr lang="en-US"/>
          </a:p>
        </p:txBody>
      </p:sp>
    </p:spTree>
    <p:extLst>
      <p:ext uri="{BB962C8B-B14F-4D97-AF65-F5344CB8AC3E}">
        <p14:creationId xmlns:p14="http://schemas.microsoft.com/office/powerpoint/2010/main" val="1545036148"/>
      </p:ext>
    </p:extLst>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5C8735-4851-469E-8E60-6D1316AD327D}" type="slidenum">
              <a:rPr lang="en-US"/>
              <a:pPr>
                <a:defRPr/>
              </a:pPr>
              <a:t>‹#›</a:t>
            </a:fld>
            <a:endParaRPr lang="en-US"/>
          </a:p>
        </p:txBody>
      </p:sp>
    </p:spTree>
    <p:extLst>
      <p:ext uri="{BB962C8B-B14F-4D97-AF65-F5344CB8AC3E}">
        <p14:creationId xmlns:p14="http://schemas.microsoft.com/office/powerpoint/2010/main" val="455227583"/>
      </p:ext>
    </p:extLst>
  </p:cSld>
  <p:clrMapOvr>
    <a:masterClrMapping/>
  </p:clrMapOvr>
  <p:transition>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1C3DF42-60EC-4736-964E-8EEE69E7E9D0}" type="slidenum">
              <a:rPr lang="en-US"/>
              <a:pPr>
                <a:defRPr/>
              </a:pPr>
              <a:t>‹#›</a:t>
            </a:fld>
            <a:endParaRPr lang="en-US"/>
          </a:p>
        </p:txBody>
      </p:sp>
    </p:spTree>
    <p:extLst>
      <p:ext uri="{BB962C8B-B14F-4D97-AF65-F5344CB8AC3E}">
        <p14:creationId xmlns:p14="http://schemas.microsoft.com/office/powerpoint/2010/main" val="3399384911"/>
      </p:ext>
    </p:extLst>
  </p:cSld>
  <p:clrMapOvr>
    <a:masterClrMapping/>
  </p:clrMapOvr>
  <p:transition>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7A4457D-37E8-4280-9A80-47C4C3BFFE34}" type="slidenum">
              <a:rPr lang="en-US"/>
              <a:pPr>
                <a:defRPr/>
              </a:pPr>
              <a:t>‹#›</a:t>
            </a:fld>
            <a:endParaRPr lang="en-US"/>
          </a:p>
        </p:txBody>
      </p:sp>
    </p:spTree>
    <p:extLst>
      <p:ext uri="{BB962C8B-B14F-4D97-AF65-F5344CB8AC3E}">
        <p14:creationId xmlns:p14="http://schemas.microsoft.com/office/powerpoint/2010/main" val="1089094932"/>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DA2EEB-7188-44E6-B080-C7FD3A4E56C6}" type="slidenum">
              <a:rPr lang="en-US"/>
              <a:pPr>
                <a:defRPr/>
              </a:pPr>
              <a:t>‹#›</a:t>
            </a:fld>
            <a:endParaRPr lang="en-US"/>
          </a:p>
        </p:txBody>
      </p:sp>
    </p:spTree>
    <p:extLst>
      <p:ext uri="{BB962C8B-B14F-4D97-AF65-F5344CB8AC3E}">
        <p14:creationId xmlns:p14="http://schemas.microsoft.com/office/powerpoint/2010/main" val="2263898340"/>
      </p:ext>
    </p:extLst>
  </p:cSld>
  <p:clrMapOvr>
    <a:masterClrMapping/>
  </p:clrMapOvr>
  <p:transition>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5CB6E13-C457-4101-9333-5F6022CDAEA4}" type="slidenum">
              <a:rPr lang="en-US"/>
              <a:pPr>
                <a:defRPr/>
              </a:pPr>
              <a:t>‹#›</a:t>
            </a:fld>
            <a:endParaRPr lang="en-US"/>
          </a:p>
        </p:txBody>
      </p:sp>
    </p:spTree>
    <p:extLst>
      <p:ext uri="{BB962C8B-B14F-4D97-AF65-F5344CB8AC3E}">
        <p14:creationId xmlns:p14="http://schemas.microsoft.com/office/powerpoint/2010/main" val="2445901905"/>
      </p:ext>
    </p:extLst>
  </p:cSld>
  <p:clrMapOvr>
    <a:masterClrMapping/>
  </p:clrMapOvr>
  <p:transition>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5C6BD4-4AEC-4778-937E-C11B1A111A6A}" type="slidenum">
              <a:rPr lang="en-US"/>
              <a:pPr>
                <a:defRPr/>
              </a:pPr>
              <a:t>‹#›</a:t>
            </a:fld>
            <a:endParaRPr lang="en-US"/>
          </a:p>
        </p:txBody>
      </p:sp>
    </p:spTree>
    <p:extLst>
      <p:ext uri="{BB962C8B-B14F-4D97-AF65-F5344CB8AC3E}">
        <p14:creationId xmlns:p14="http://schemas.microsoft.com/office/powerpoint/2010/main" val="283636985"/>
      </p:ext>
    </p:extLst>
  </p:cSld>
  <p:clrMapOvr>
    <a:masterClrMapping/>
  </p:clrMapOvr>
  <p:transition>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90488"/>
            <a:ext cx="203835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0488"/>
            <a:ext cx="596265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6507384-7F02-42E5-AAD1-43EBE1AE70F8}" type="slidenum">
              <a:rPr lang="en-US"/>
              <a:pPr>
                <a:defRPr/>
              </a:pPr>
              <a:t>‹#›</a:t>
            </a:fld>
            <a:endParaRPr lang="en-US"/>
          </a:p>
        </p:txBody>
      </p:sp>
    </p:spTree>
    <p:extLst>
      <p:ext uri="{BB962C8B-B14F-4D97-AF65-F5344CB8AC3E}">
        <p14:creationId xmlns:p14="http://schemas.microsoft.com/office/powerpoint/2010/main" val="2508444799"/>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11315C-B818-4696-85AF-8E2B339B37A4}" type="slidenum">
              <a:rPr lang="en-US"/>
              <a:pPr>
                <a:defRPr/>
              </a:pPr>
              <a:t>‹#›</a:t>
            </a:fld>
            <a:endParaRPr lang="en-US"/>
          </a:p>
        </p:txBody>
      </p:sp>
    </p:spTree>
    <p:extLst>
      <p:ext uri="{BB962C8B-B14F-4D97-AF65-F5344CB8AC3E}">
        <p14:creationId xmlns:p14="http://schemas.microsoft.com/office/powerpoint/2010/main" val="82165387"/>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914400"/>
            <a:ext cx="37719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95900" y="914400"/>
            <a:ext cx="37719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1F0AA23-810D-43B5-B4EB-824E07A4EB1A}" type="slidenum">
              <a:rPr lang="en-US"/>
              <a:pPr>
                <a:defRPr/>
              </a:pPr>
              <a:t>‹#›</a:t>
            </a:fld>
            <a:endParaRPr lang="en-US"/>
          </a:p>
        </p:txBody>
      </p:sp>
    </p:spTree>
    <p:extLst>
      <p:ext uri="{BB962C8B-B14F-4D97-AF65-F5344CB8AC3E}">
        <p14:creationId xmlns:p14="http://schemas.microsoft.com/office/powerpoint/2010/main" val="1354002573"/>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24B9042-65CD-46C4-BBED-EFBC229E0760}" type="slidenum">
              <a:rPr lang="en-US"/>
              <a:pPr>
                <a:defRPr/>
              </a:pPr>
              <a:t>‹#›</a:t>
            </a:fld>
            <a:endParaRPr lang="en-US"/>
          </a:p>
        </p:txBody>
      </p:sp>
    </p:spTree>
    <p:extLst>
      <p:ext uri="{BB962C8B-B14F-4D97-AF65-F5344CB8AC3E}">
        <p14:creationId xmlns:p14="http://schemas.microsoft.com/office/powerpoint/2010/main" val="209993844"/>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D0F2C1A-7657-4899-A507-B117C488E450}" type="slidenum">
              <a:rPr lang="en-US"/>
              <a:pPr>
                <a:defRPr/>
              </a:pPr>
              <a:t>‹#›</a:t>
            </a:fld>
            <a:endParaRPr lang="en-US"/>
          </a:p>
        </p:txBody>
      </p:sp>
    </p:spTree>
    <p:extLst>
      <p:ext uri="{BB962C8B-B14F-4D97-AF65-F5344CB8AC3E}">
        <p14:creationId xmlns:p14="http://schemas.microsoft.com/office/powerpoint/2010/main" val="3689443482"/>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B9956ED-4493-48BE-BB7A-AFED92B16158}" type="slidenum">
              <a:rPr lang="en-US"/>
              <a:pPr>
                <a:defRPr/>
              </a:pPr>
              <a:t>‹#›</a:t>
            </a:fld>
            <a:endParaRPr lang="en-US"/>
          </a:p>
        </p:txBody>
      </p:sp>
    </p:spTree>
    <p:extLst>
      <p:ext uri="{BB962C8B-B14F-4D97-AF65-F5344CB8AC3E}">
        <p14:creationId xmlns:p14="http://schemas.microsoft.com/office/powerpoint/2010/main" val="2759916677"/>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165C1F2-C047-4DA9-A8A3-D4A48AF32060}" type="slidenum">
              <a:rPr lang="en-US"/>
              <a:pPr>
                <a:defRPr/>
              </a:pPr>
              <a:t>‹#›</a:t>
            </a:fld>
            <a:endParaRPr lang="en-US"/>
          </a:p>
        </p:txBody>
      </p:sp>
    </p:spTree>
    <p:extLst>
      <p:ext uri="{BB962C8B-B14F-4D97-AF65-F5344CB8AC3E}">
        <p14:creationId xmlns:p14="http://schemas.microsoft.com/office/powerpoint/2010/main" val="2358213654"/>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67E6109-41BE-47A2-B896-E56CC1262C36}" type="slidenum">
              <a:rPr lang="en-US"/>
              <a:pPr>
                <a:defRPr/>
              </a:pPr>
              <a:t>‹#›</a:t>
            </a:fld>
            <a:endParaRPr lang="en-US"/>
          </a:p>
        </p:txBody>
      </p:sp>
    </p:spTree>
    <p:extLst>
      <p:ext uri="{BB962C8B-B14F-4D97-AF65-F5344CB8AC3E}">
        <p14:creationId xmlns:p14="http://schemas.microsoft.com/office/powerpoint/2010/main" val="2998189259"/>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1371600" y="914400"/>
            <a:ext cx="76962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7" name="Rectangle 3"/>
          <p:cNvSpPr>
            <a:spLocks noGrp="1" noChangeArrowheads="1"/>
          </p:cNvSpPr>
          <p:nvPr>
            <p:ph type="title"/>
          </p:nvPr>
        </p:nvSpPr>
        <p:spPr bwMode="auto">
          <a:xfrm>
            <a:off x="1371600" y="381000"/>
            <a:ext cx="7772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4" name="Rectangle 4"/>
          <p:cNvSpPr>
            <a:spLocks noGrp="1" noChangeArrowheads="1"/>
          </p:cNvSpPr>
          <p:nvPr>
            <p:ph type="dt" sz="half" idx="2"/>
          </p:nvPr>
        </p:nvSpPr>
        <p:spPr bwMode="auto">
          <a:xfrm>
            <a:off x="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vl1pPr>
          </a:lstStyle>
          <a:p>
            <a:pPr>
              <a:defRPr/>
            </a:pPr>
            <a:endParaRPr lang="en-US"/>
          </a:p>
        </p:txBody>
      </p:sp>
      <p:sp>
        <p:nvSpPr>
          <p:cNvPr id="5125" name="Rectangle 5"/>
          <p:cNvSpPr>
            <a:spLocks noGrp="1" noChangeArrowheads="1"/>
          </p:cNvSpPr>
          <p:nvPr>
            <p:ph type="ftr" sz="quarter" idx="3"/>
          </p:nvPr>
        </p:nvSpPr>
        <p:spPr bwMode="auto">
          <a:xfrm>
            <a:off x="3124200" y="6629400"/>
            <a:ext cx="289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endParaRPr lang="en-US"/>
          </a:p>
        </p:txBody>
      </p:sp>
      <p:sp>
        <p:nvSpPr>
          <p:cNvPr id="5126" name="Rectangle 6"/>
          <p:cNvSpPr>
            <a:spLocks noGrp="1" noChangeArrowheads="1"/>
          </p:cNvSpPr>
          <p:nvPr>
            <p:ph type="sldNum" sz="quarter" idx="4"/>
          </p:nvPr>
        </p:nvSpPr>
        <p:spPr bwMode="auto">
          <a:xfrm>
            <a:off x="723900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E66A0289-1BD5-4019-976D-403D7F38CE7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67"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ransition>
    <p:fade thruBlk="1"/>
  </p:transition>
  <p:txStyles>
    <p:titleStyle>
      <a:lvl1pPr algn="l" rtl="0" eaLnBrk="0" fontAlgn="base" hangingPunct="0">
        <a:spcBef>
          <a:spcPct val="0"/>
        </a:spcBef>
        <a:spcAft>
          <a:spcPct val="0"/>
        </a:spcAft>
        <a:defRPr sz="4000" b="1" i="1" kern="1200">
          <a:solidFill>
            <a:schemeClr val="tx2"/>
          </a:solidFill>
          <a:latin typeface="+mj-lt"/>
          <a:ea typeface="+mj-ea"/>
          <a:cs typeface="+mj-cs"/>
        </a:defRPr>
      </a:lvl1pPr>
      <a:lvl2pPr algn="l" rtl="0" eaLnBrk="0" fontAlgn="base" hangingPunct="0">
        <a:spcBef>
          <a:spcPct val="0"/>
        </a:spcBef>
        <a:spcAft>
          <a:spcPct val="0"/>
        </a:spcAft>
        <a:defRPr sz="4000" b="1" i="1">
          <a:solidFill>
            <a:schemeClr val="tx2"/>
          </a:solidFill>
          <a:latin typeface="Times New Roman" panose="02020603050405020304" pitchFamily="18" charset="0"/>
        </a:defRPr>
      </a:lvl2pPr>
      <a:lvl3pPr algn="l" rtl="0" eaLnBrk="0" fontAlgn="base" hangingPunct="0">
        <a:spcBef>
          <a:spcPct val="0"/>
        </a:spcBef>
        <a:spcAft>
          <a:spcPct val="0"/>
        </a:spcAft>
        <a:defRPr sz="4000" b="1" i="1">
          <a:solidFill>
            <a:schemeClr val="tx2"/>
          </a:solidFill>
          <a:latin typeface="Times New Roman" panose="02020603050405020304" pitchFamily="18" charset="0"/>
        </a:defRPr>
      </a:lvl3pPr>
      <a:lvl4pPr algn="l" rtl="0" eaLnBrk="0" fontAlgn="base" hangingPunct="0">
        <a:spcBef>
          <a:spcPct val="0"/>
        </a:spcBef>
        <a:spcAft>
          <a:spcPct val="0"/>
        </a:spcAft>
        <a:defRPr sz="4000" b="1" i="1">
          <a:solidFill>
            <a:schemeClr val="tx2"/>
          </a:solidFill>
          <a:latin typeface="Times New Roman" panose="02020603050405020304" pitchFamily="18" charset="0"/>
        </a:defRPr>
      </a:lvl4pPr>
      <a:lvl5pPr algn="l" rtl="0" eaLnBrk="0" fontAlgn="base" hangingPunct="0">
        <a:spcBef>
          <a:spcPct val="0"/>
        </a:spcBef>
        <a:spcAft>
          <a:spcPct val="0"/>
        </a:spcAft>
        <a:defRPr sz="4000" b="1" i="1">
          <a:solidFill>
            <a:schemeClr val="tx2"/>
          </a:solidFill>
          <a:latin typeface="Times New Roman" panose="02020603050405020304" pitchFamily="18" charset="0"/>
        </a:defRPr>
      </a:lvl5pPr>
      <a:lvl6pPr marL="457200" algn="l" rtl="0" fontAlgn="base">
        <a:spcBef>
          <a:spcPct val="0"/>
        </a:spcBef>
        <a:spcAft>
          <a:spcPct val="0"/>
        </a:spcAft>
        <a:defRPr sz="4000" b="1" i="1">
          <a:solidFill>
            <a:schemeClr val="tx2"/>
          </a:solidFill>
          <a:latin typeface="Times New Roman" panose="02020603050405020304" pitchFamily="18" charset="0"/>
        </a:defRPr>
      </a:lvl6pPr>
      <a:lvl7pPr marL="914400" algn="l" rtl="0" fontAlgn="base">
        <a:spcBef>
          <a:spcPct val="0"/>
        </a:spcBef>
        <a:spcAft>
          <a:spcPct val="0"/>
        </a:spcAft>
        <a:defRPr sz="4000" b="1" i="1">
          <a:solidFill>
            <a:schemeClr val="tx2"/>
          </a:solidFill>
          <a:latin typeface="Times New Roman" panose="02020603050405020304" pitchFamily="18" charset="0"/>
        </a:defRPr>
      </a:lvl7pPr>
      <a:lvl8pPr marL="1371600" algn="l" rtl="0" fontAlgn="base">
        <a:spcBef>
          <a:spcPct val="0"/>
        </a:spcBef>
        <a:spcAft>
          <a:spcPct val="0"/>
        </a:spcAft>
        <a:defRPr sz="4000" b="1" i="1">
          <a:solidFill>
            <a:schemeClr val="tx2"/>
          </a:solidFill>
          <a:latin typeface="Times New Roman" panose="02020603050405020304" pitchFamily="18" charset="0"/>
        </a:defRPr>
      </a:lvl8pPr>
      <a:lvl9pPr marL="1828800" algn="l" rtl="0" fontAlgn="base">
        <a:spcBef>
          <a:spcPct val="0"/>
        </a:spcBef>
        <a:spcAft>
          <a:spcPct val="0"/>
        </a:spcAft>
        <a:defRPr sz="4000" b="1" i="1">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90800" y="90488"/>
            <a:ext cx="6019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371600"/>
            <a:ext cx="81534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2948" name="Rectangle 4"/>
          <p:cNvSpPr>
            <a:spLocks noGrp="1" noChangeArrowheads="1"/>
          </p:cNvSpPr>
          <p:nvPr>
            <p:ph type="dt" sz="half" idx="2"/>
          </p:nvPr>
        </p:nvSpPr>
        <p:spPr bwMode="auto">
          <a:xfrm>
            <a:off x="2819400" y="6248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mn-lt"/>
              </a:defRPr>
            </a:lvl1pPr>
          </a:lstStyle>
          <a:p>
            <a:pPr>
              <a:defRPr/>
            </a:pPr>
            <a:endParaRPr lang="en-US"/>
          </a:p>
        </p:txBody>
      </p:sp>
      <p:sp>
        <p:nvSpPr>
          <p:cNvPr id="82949" name="Rectangle 5"/>
          <p:cNvSpPr>
            <a:spLocks noGrp="1" noChangeArrowheads="1"/>
          </p:cNvSpPr>
          <p:nvPr>
            <p:ph type="ftr" sz="quarter" idx="3"/>
          </p:nvPr>
        </p:nvSpPr>
        <p:spPr bwMode="auto">
          <a:xfrm>
            <a:off x="4267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atin typeface="+mn-lt"/>
              </a:defRPr>
            </a:lvl1pPr>
          </a:lstStyle>
          <a:p>
            <a:pPr>
              <a:defRPr/>
            </a:pPr>
            <a:endParaRPr lang="en-US"/>
          </a:p>
        </p:txBody>
      </p:sp>
      <p:sp>
        <p:nvSpPr>
          <p:cNvPr id="82950" name="Rectangle 6"/>
          <p:cNvSpPr>
            <a:spLocks noGrp="1" noChangeArrowheads="1"/>
          </p:cNvSpPr>
          <p:nvPr>
            <p:ph type="sldNum" sz="quarter" idx="4"/>
          </p:nvPr>
        </p:nvSpPr>
        <p:spPr bwMode="auto">
          <a:xfrm>
            <a:off x="7315200" y="6248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atin typeface="+mn-lt"/>
              </a:defRPr>
            </a:lvl1pPr>
          </a:lstStyle>
          <a:p>
            <a:pPr>
              <a:defRPr/>
            </a:pPr>
            <a:fld id="{17AD47D3-A82C-4CCB-8772-8EF4412153A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68"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ransition>
    <p:fade thruBlk="1"/>
  </p:transition>
  <p:timing>
    <p:tnLst>
      <p:par>
        <p:cTn id="1" dur="indefinite" restart="never" nodeType="tmRoot"/>
      </p:par>
    </p:tnLst>
  </p:timing>
  <p:txStyles>
    <p:titleStyle>
      <a:lvl1pPr algn="l" rtl="0" eaLnBrk="0" fontAlgn="base" hangingPunct="0">
        <a:spcBef>
          <a:spcPct val="0"/>
        </a:spcBef>
        <a:spcAft>
          <a:spcPct val="0"/>
        </a:spcAft>
        <a:defRPr sz="3600" kern="12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Black" panose="020B0A04020102020204" pitchFamily="34" charset="0"/>
        </a:defRPr>
      </a:lvl2pPr>
      <a:lvl3pPr algn="l" rtl="0" eaLnBrk="0" fontAlgn="base" hangingPunct="0">
        <a:spcBef>
          <a:spcPct val="0"/>
        </a:spcBef>
        <a:spcAft>
          <a:spcPct val="0"/>
        </a:spcAft>
        <a:defRPr sz="3600">
          <a:solidFill>
            <a:schemeClr val="tx2"/>
          </a:solidFill>
          <a:latin typeface="Arial Black" panose="020B0A04020102020204" pitchFamily="34" charset="0"/>
        </a:defRPr>
      </a:lvl3pPr>
      <a:lvl4pPr algn="l" rtl="0" eaLnBrk="0" fontAlgn="base" hangingPunct="0">
        <a:spcBef>
          <a:spcPct val="0"/>
        </a:spcBef>
        <a:spcAft>
          <a:spcPct val="0"/>
        </a:spcAft>
        <a:defRPr sz="3600">
          <a:solidFill>
            <a:schemeClr val="tx2"/>
          </a:solidFill>
          <a:latin typeface="Arial Black" panose="020B0A04020102020204" pitchFamily="34" charset="0"/>
        </a:defRPr>
      </a:lvl4pPr>
      <a:lvl5pPr algn="l" rtl="0" eaLnBrk="0" fontAlgn="base" hangingPunct="0">
        <a:spcBef>
          <a:spcPct val="0"/>
        </a:spcBef>
        <a:spcAft>
          <a:spcPct val="0"/>
        </a:spcAft>
        <a:defRPr sz="3600">
          <a:solidFill>
            <a:schemeClr val="tx2"/>
          </a:solidFill>
          <a:latin typeface="Arial Black" panose="020B0A04020102020204" pitchFamily="34" charset="0"/>
        </a:defRPr>
      </a:lvl5pPr>
      <a:lvl6pPr marL="457200" algn="l" rtl="0" fontAlgn="base">
        <a:spcBef>
          <a:spcPct val="0"/>
        </a:spcBef>
        <a:spcAft>
          <a:spcPct val="0"/>
        </a:spcAft>
        <a:defRPr sz="3600">
          <a:solidFill>
            <a:schemeClr val="tx2"/>
          </a:solidFill>
          <a:latin typeface="Arial Black" panose="020B0A04020102020204" pitchFamily="34" charset="0"/>
        </a:defRPr>
      </a:lvl6pPr>
      <a:lvl7pPr marL="914400" algn="l" rtl="0" fontAlgn="base">
        <a:spcBef>
          <a:spcPct val="0"/>
        </a:spcBef>
        <a:spcAft>
          <a:spcPct val="0"/>
        </a:spcAft>
        <a:defRPr sz="3600">
          <a:solidFill>
            <a:schemeClr val="tx2"/>
          </a:solidFill>
          <a:latin typeface="Arial Black" panose="020B0A04020102020204" pitchFamily="34" charset="0"/>
        </a:defRPr>
      </a:lvl7pPr>
      <a:lvl8pPr marL="1371600" algn="l" rtl="0" fontAlgn="base">
        <a:spcBef>
          <a:spcPct val="0"/>
        </a:spcBef>
        <a:spcAft>
          <a:spcPct val="0"/>
        </a:spcAft>
        <a:defRPr sz="3600">
          <a:solidFill>
            <a:schemeClr val="tx2"/>
          </a:solidFill>
          <a:latin typeface="Arial Black" panose="020B0A04020102020204" pitchFamily="34" charset="0"/>
        </a:defRPr>
      </a:lvl8pPr>
      <a:lvl9pPr marL="1828800" algn="l" rtl="0" fontAlgn="base">
        <a:spcBef>
          <a:spcPct val="0"/>
        </a:spcBef>
        <a:spcAft>
          <a:spcPct val="0"/>
        </a:spcAft>
        <a:defRPr sz="3600">
          <a:solidFill>
            <a:schemeClr val="tx2"/>
          </a:solidFill>
          <a:latin typeface="Arial Black" panose="020B0A040201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ideo" Target="file:///C:\Documents%20and%20Settings\HP_Administrator\Local%20Settings\Temporary%20Internet%20Files\Content.IE5\FTSOVYL9\MPj04088930000%5b1%5d.jpg" TargetMode="External"/><Relationship Id="rId4" Type="http://schemas.openxmlformats.org/officeDocument/2006/relationships/image" Target="../media/image15.wmf"/></Relationships>
</file>

<file path=ppt/slides/_rels/slide12.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Documents%20and%20Settings\HP_Administrator\Local%20Settings\Temporary%20Internet%20Files\Content.IE5\7X42A1Z0\MPj04066970000%5b1%5d.jpg" TargetMode="External"/><Relationship Id="rId1" Type="http://schemas.openxmlformats.org/officeDocument/2006/relationships/video" Target="file:///C:\Documents%20and%20Settings\HP_Administrator\Local%20Settings\Temporary%20Internet%20Files\Content.IE5\7X42A1Z0\MCj03871410000%5b1%5d.jpg" TargetMode="External"/><Relationship Id="rId6" Type="http://schemas.openxmlformats.org/officeDocument/2006/relationships/image" Target="../media/image21.png"/><Relationship Id="rId5" Type="http://schemas.openxmlformats.org/officeDocument/2006/relationships/image" Target="../media/image20.wmf"/><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ideo" Target="file:///C:\Documents%20and%20Settings\HP_Administrator\Local%20Settings\Temporary%20Internet%20Files\Content.IE5\ZLHMKRDC\MPj04225130000%5b1%5d.jp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z="3600" smtClean="0"/>
              <a:t>Les Passés</a:t>
            </a:r>
          </a:p>
        </p:txBody>
      </p:sp>
      <p:sp>
        <p:nvSpPr>
          <p:cNvPr id="6147" name="Rectangle 3"/>
          <p:cNvSpPr>
            <a:spLocks noGrp="1" noChangeArrowheads="1"/>
          </p:cNvSpPr>
          <p:nvPr>
            <p:ph type="body" idx="1"/>
          </p:nvPr>
        </p:nvSpPr>
        <p:spPr>
          <a:xfrm>
            <a:off x="1447800" y="2209800"/>
            <a:ext cx="7696200" cy="5486400"/>
          </a:xfrm>
        </p:spPr>
        <p:txBody>
          <a:bodyPr/>
          <a:lstStyle/>
          <a:p>
            <a:pPr eaLnBrk="1" hangingPunct="1">
              <a:buFontTx/>
              <a:buNone/>
            </a:pPr>
            <a:r>
              <a:rPr lang="fr-CA" sz="6600" dirty="0" smtClean="0"/>
              <a:t>La Différence entre </a:t>
            </a:r>
            <a:r>
              <a:rPr lang="fr-CA" sz="6600" dirty="0" smtClean="0">
                <a:solidFill>
                  <a:srgbClr val="FF0000"/>
                </a:solidFill>
              </a:rPr>
              <a:t>Le</a:t>
            </a:r>
            <a:r>
              <a:rPr lang="fr-CA" sz="6600" dirty="0" smtClean="0"/>
              <a:t> </a:t>
            </a:r>
            <a:r>
              <a:rPr lang="fr-CA" sz="6600" smtClean="0">
                <a:solidFill>
                  <a:srgbClr val="FF0000"/>
                </a:solidFill>
              </a:rPr>
              <a:t>Passé </a:t>
            </a:r>
            <a:r>
              <a:rPr lang="fr-CA" sz="6600" smtClean="0">
                <a:solidFill>
                  <a:srgbClr val="FF0000"/>
                </a:solidFill>
              </a:rPr>
              <a:t>composé</a:t>
            </a:r>
            <a:r>
              <a:rPr lang="fr-CA" sz="6600"/>
              <a:t>,</a:t>
            </a:r>
            <a:r>
              <a:rPr lang="fr-CA" sz="6600" smtClean="0"/>
              <a:t> </a:t>
            </a:r>
            <a:r>
              <a:rPr lang="fr-CA" sz="6600" dirty="0" smtClean="0">
                <a:solidFill>
                  <a:srgbClr val="FF0000"/>
                </a:solidFill>
              </a:rPr>
              <a:t>L’Imparfait et le Plus-que-parfait</a:t>
            </a:r>
            <a:endParaRPr lang="fr-CA" sz="6600" dirty="0" smtClean="0">
              <a:solidFill>
                <a:srgbClr val="FF0000"/>
              </a:solidFill>
            </a:endParaRP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z="3600" smtClean="0"/>
              <a:t>B)	Les Actions Progressives</a:t>
            </a:r>
          </a:p>
        </p:txBody>
      </p:sp>
      <p:sp>
        <p:nvSpPr>
          <p:cNvPr id="15363" name="Text Box 4"/>
          <p:cNvSpPr>
            <a:spLocks noGrp="1" noChangeArrowheads="1"/>
          </p:cNvSpPr>
          <p:nvPr>
            <p:ph type="body" idx="1"/>
          </p:nvPr>
        </p:nvSpPr>
        <p:spPr>
          <a:xfrm>
            <a:off x="1371600" y="1066800"/>
            <a:ext cx="7772400" cy="2057400"/>
          </a:xfrm>
          <a:solidFill>
            <a:schemeClr val="bg1"/>
          </a:solidFill>
          <a:ln w="3810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nSpc>
                <a:spcPct val="90000"/>
              </a:lnSpc>
              <a:spcBef>
                <a:spcPct val="0"/>
              </a:spcBef>
              <a:buFontTx/>
              <a:buNone/>
            </a:pPr>
            <a:endParaRPr lang="en-US" b="1" smtClean="0"/>
          </a:p>
          <a:p>
            <a:pPr>
              <a:lnSpc>
                <a:spcPct val="90000"/>
              </a:lnSpc>
              <a:spcBef>
                <a:spcPct val="0"/>
              </a:spcBef>
              <a:buFontTx/>
              <a:buNone/>
            </a:pPr>
            <a:r>
              <a:rPr lang="en-US" b="1" smtClean="0"/>
              <a:t>L’imparfait est utilisé pour décrire les actions qui étaient en progrès à un certain  temps dans le passé.</a:t>
            </a:r>
            <a:r>
              <a:rPr lang="en-US" smtClean="0"/>
              <a:t> </a:t>
            </a:r>
          </a:p>
        </p:txBody>
      </p:sp>
      <p:sp>
        <p:nvSpPr>
          <p:cNvPr id="15364" name="Text Box 5"/>
          <p:cNvSpPr txBox="1">
            <a:spLocks noChangeArrowheads="1"/>
          </p:cNvSpPr>
          <p:nvPr/>
        </p:nvSpPr>
        <p:spPr bwMode="auto">
          <a:xfrm>
            <a:off x="1600200" y="3657600"/>
            <a:ext cx="68580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sz="2400"/>
              <a:t>En anglais les actions progressives sont faites avec la construction </a:t>
            </a:r>
          </a:p>
          <a:p>
            <a:pPr>
              <a:spcBef>
                <a:spcPct val="0"/>
              </a:spcBef>
              <a:buFontTx/>
              <a:buNone/>
            </a:pPr>
            <a:r>
              <a:rPr lang="fr-FR" sz="2400"/>
              <a:t> « was/were + verb –ing »</a:t>
            </a:r>
          </a:p>
          <a:p>
            <a:pPr>
              <a:spcBef>
                <a:spcPct val="0"/>
              </a:spcBef>
              <a:buFontTx/>
              <a:buNone/>
            </a:pPr>
            <a:endParaRPr lang="fr-FR" sz="2400"/>
          </a:p>
          <a:p>
            <a:pPr lvl="1">
              <a:spcBef>
                <a:spcPct val="0"/>
              </a:spcBef>
            </a:pPr>
            <a:r>
              <a:rPr lang="fr-CA" sz="2400">
                <a:solidFill>
                  <a:srgbClr val="FF0000"/>
                </a:solidFill>
              </a:rPr>
              <a:t>Je préparais</a:t>
            </a:r>
            <a:r>
              <a:rPr lang="fr-CA" sz="2400"/>
              <a:t> le dîner quand </a:t>
            </a:r>
            <a:r>
              <a:rPr lang="fr-CA" sz="2400">
                <a:solidFill>
                  <a:srgbClr val="008000"/>
                </a:solidFill>
              </a:rPr>
              <a:t>le téléphone a sonné</a:t>
            </a:r>
            <a:r>
              <a:rPr lang="fr-CA" sz="2400"/>
              <a:t>.</a:t>
            </a:r>
          </a:p>
        </p:txBody>
      </p:sp>
      <p:pic>
        <p:nvPicPr>
          <p:cNvPr id="15365" name="Picture 6" descr="MCj0396778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5410200"/>
            <a:ext cx="1371600"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8" descr="MCj0424190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5562600"/>
            <a:ext cx="6921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z="3600" smtClean="0"/>
              <a:t>B)	VS. Le Passé Composé</a:t>
            </a:r>
          </a:p>
        </p:txBody>
      </p:sp>
      <p:sp>
        <p:nvSpPr>
          <p:cNvPr id="16387" name="Text Box 4"/>
          <p:cNvSpPr>
            <a:spLocks noGrp="1" noChangeArrowheads="1"/>
          </p:cNvSpPr>
          <p:nvPr>
            <p:ph type="body" idx="1"/>
          </p:nvPr>
        </p:nvSpPr>
        <p:spPr>
          <a:xfrm>
            <a:off x="1371600" y="914400"/>
            <a:ext cx="7772400" cy="2438400"/>
          </a:xfrm>
          <a:solidFill>
            <a:schemeClr val="bg1"/>
          </a:solidFill>
          <a:ln w="3810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ct val="0"/>
              </a:spcBef>
              <a:buFontTx/>
              <a:buNone/>
            </a:pPr>
            <a:endParaRPr lang="en-US" b="1" smtClean="0"/>
          </a:p>
          <a:p>
            <a:pPr>
              <a:spcBef>
                <a:spcPct val="0"/>
              </a:spcBef>
              <a:buFontTx/>
              <a:buNone/>
            </a:pPr>
            <a:r>
              <a:rPr lang="en-US" b="1" smtClean="0"/>
              <a:t>Le passé composé est utilisé pour les actions spécifiques qui sont terminés au temps spécifique.</a:t>
            </a:r>
          </a:p>
        </p:txBody>
      </p:sp>
      <p:sp>
        <p:nvSpPr>
          <p:cNvPr id="16388" name="Text Box 5"/>
          <p:cNvSpPr txBox="1">
            <a:spLocks noChangeArrowheads="1"/>
          </p:cNvSpPr>
          <p:nvPr/>
        </p:nvSpPr>
        <p:spPr bwMode="auto">
          <a:xfrm>
            <a:off x="1447800" y="3733800"/>
            <a:ext cx="7467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pPr>
            <a:r>
              <a:rPr lang="fr-CA" sz="2800">
                <a:solidFill>
                  <a:srgbClr val="FF0000"/>
                </a:solidFill>
              </a:rPr>
              <a:t>Tu étudiais</a:t>
            </a:r>
            <a:r>
              <a:rPr lang="fr-CA" sz="2800"/>
              <a:t> pour le test quand </a:t>
            </a:r>
            <a:r>
              <a:rPr lang="fr-CA" sz="2800">
                <a:solidFill>
                  <a:srgbClr val="008000"/>
                </a:solidFill>
              </a:rPr>
              <a:t>ton père est entré</a:t>
            </a:r>
            <a:r>
              <a:rPr lang="fr-CA" sz="2800"/>
              <a:t> ta        chambre.</a:t>
            </a:r>
          </a:p>
        </p:txBody>
      </p:sp>
      <p:pic>
        <p:nvPicPr>
          <p:cNvPr id="98313" name="MPj04088930000[1].jpg">
            <a:hlinkClick r:id="" action="ppaction://media"/>
          </p:cNvPr>
          <p:cNvPicPr>
            <a:picLocks noRot="1" noChangeAspect="1" noChangeArrowheads="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3581400" y="4343400"/>
            <a:ext cx="121443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11" descr="MCj0396328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2600" y="4343400"/>
            <a:ext cx="17843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childTnLst>
            <p:seq concurrent="1" nextAc="seek">
              <p:cTn id="2" restart="whenNotActive" fill="hold" evtFilter="cancelBubble" nodeType="interactiveSeq">
                <p:stCondLst>
                  <p:cond evt="onClick" delay="0">
                    <p:tgtEl>
                      <p:spTgt spid="98313"/>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98313"/>
                                        </p:tgtEl>
                                      </p:cBhvr>
                                    </p:cmd>
                                  </p:childTnLst>
                                </p:cTn>
                              </p:par>
                            </p:childTnLst>
                          </p:cTn>
                        </p:par>
                      </p:childTnLst>
                    </p:cTn>
                  </p:par>
                </p:childTnLst>
              </p:cTn>
              <p:nextCondLst>
                <p:cond evt="onClick" delay="0">
                  <p:tgtEl>
                    <p:spTgt spid="98313"/>
                  </p:tgtEl>
                </p:cond>
              </p:nextCondLst>
            </p:seq>
            <p:video>
              <p:cMediaNode>
                <p:cTn id="7" fill="hold" display="0">
                  <p:stCondLst>
                    <p:cond delay="indefinite"/>
                  </p:stCondLst>
                  <p:endCondLst>
                    <p:cond evt="onNext" delay="0">
                      <p:tgtEl>
                        <p:sldTgt/>
                      </p:tgtEl>
                    </p:cond>
                    <p:cond evt="onPrev" delay="0">
                      <p:tgtEl>
                        <p:sldTgt/>
                      </p:tgtEl>
                    </p:cond>
                  </p:endCondLst>
                </p:cTn>
                <p:tgtEl>
                  <p:spTgt spid="98313"/>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81000" y="381000"/>
            <a:ext cx="8763000" cy="381000"/>
          </a:xfrm>
        </p:spPr>
        <p:txBody>
          <a:bodyPr/>
          <a:lstStyle/>
          <a:p>
            <a:pPr eaLnBrk="1" hangingPunct="1"/>
            <a:r>
              <a:rPr lang="en-US" sz="3600" smtClean="0"/>
              <a:t>C)	</a:t>
            </a:r>
            <a:r>
              <a:rPr lang="fr-CA" sz="3600" smtClean="0"/>
              <a:t>Les Circonstances d’un Événement</a:t>
            </a:r>
          </a:p>
        </p:txBody>
      </p:sp>
      <p:sp>
        <p:nvSpPr>
          <p:cNvPr id="17411" name="Rectangle 3"/>
          <p:cNvSpPr>
            <a:spLocks noGrp="1" noChangeArrowheads="1"/>
          </p:cNvSpPr>
          <p:nvPr>
            <p:ph type="body" idx="1"/>
          </p:nvPr>
        </p:nvSpPr>
        <p:spPr/>
        <p:txBody>
          <a:bodyPr/>
          <a:lstStyle/>
          <a:p>
            <a:pPr eaLnBrk="1" hangingPunct="1"/>
            <a:r>
              <a:rPr lang="fr-FR" smtClean="0"/>
              <a:t>L’accident d’Henri est décrit dans des phrases suivantes.  Notez comment on utilise le passé composé et l’imparfait pour discuter l’accident.</a:t>
            </a:r>
            <a:endParaRPr lang="en-CA" b="1" smtClean="0"/>
          </a:p>
          <a:p>
            <a:pPr eaLnBrk="1" hangingPunct="1">
              <a:buFontTx/>
              <a:buNone/>
            </a:pPr>
            <a:r>
              <a:rPr lang="en-US" altLang="ja-JP" smtClean="0">
                <a:ea typeface="ＭＳ Ｐゴシック" panose="020B0600070205080204" pitchFamily="34" charset="-128"/>
              </a:rPr>
              <a:t/>
            </a:r>
            <a:br>
              <a:rPr lang="en-US" altLang="ja-JP" smtClean="0">
                <a:ea typeface="ＭＳ Ｐゴシック" panose="020B0600070205080204" pitchFamily="34" charset="-128"/>
              </a:rPr>
            </a:br>
            <a:endParaRPr lang="en-US" altLang="ja-JP" smtClean="0">
              <a:ea typeface="ＭＳ Ｐゴシック" panose="020B0600070205080204" pitchFamily="34" charset="-128"/>
            </a:endParaRPr>
          </a:p>
          <a:p>
            <a:pPr eaLnBrk="1" hangingPunct="1">
              <a:buFontTx/>
              <a:buNone/>
            </a:pPr>
            <a:endParaRPr lang="en-US" altLang="ja-JP" smtClean="0">
              <a:ea typeface="ＭＳ Ｐゴシック" panose="020B0600070205080204" pitchFamily="34" charset="-128"/>
            </a:endParaRPr>
          </a:p>
          <a:p>
            <a:pPr eaLnBrk="1" hangingPunct="1">
              <a:buFontTx/>
              <a:buNone/>
            </a:pPr>
            <a:endParaRPr lang="fr-FR" altLang="ja-JP" smtClean="0">
              <a:ea typeface="ＭＳ Ｐゴシック" panose="020B0600070205080204" pitchFamily="34" charset="-128"/>
            </a:endParaRPr>
          </a:p>
          <a:p>
            <a:pPr eaLnBrk="1" hangingPunct="1">
              <a:buFontTx/>
              <a:buNone/>
            </a:pPr>
            <a:endParaRPr lang="fr-FR" altLang="ja-JP" smtClean="0">
              <a:ea typeface="ＭＳ Ｐゴシック" panose="020B0600070205080204" pitchFamily="34" charset="-128"/>
            </a:endParaRPr>
          </a:p>
          <a:p>
            <a:pPr eaLnBrk="1" hangingPunct="1">
              <a:buFontTx/>
              <a:buNone/>
            </a:pPr>
            <a:r>
              <a:rPr lang="fr-FR" altLang="ja-JP" smtClean="0">
                <a:ea typeface="ＭＳ Ｐゴシック" panose="020B0600070205080204" pitchFamily="34" charset="-128"/>
              </a:rPr>
              <a:t>Hier, </a:t>
            </a:r>
            <a:r>
              <a:rPr lang="fr-FR" altLang="ja-JP" b="1" smtClean="0">
                <a:solidFill>
                  <a:srgbClr val="008000"/>
                </a:solidFill>
                <a:ea typeface="ＭＳ Ｐゴシック" panose="020B0600070205080204" pitchFamily="34" charset="-128"/>
              </a:rPr>
              <a:t>Henri a eu</a:t>
            </a:r>
            <a:r>
              <a:rPr lang="fr-FR" altLang="ja-JP" smtClean="0">
                <a:ea typeface="ＭＳ Ｐゴシック" panose="020B0600070205080204" pitchFamily="34" charset="-128"/>
              </a:rPr>
              <a:t> un accident</a:t>
            </a:r>
            <a:endParaRPr lang="en-US" altLang="ja-JP" smtClean="0">
              <a:ea typeface="ＭＳ Ｐゴシック" panose="020B0600070205080204" pitchFamily="34" charset="-128"/>
            </a:endParaRPr>
          </a:p>
          <a:p>
            <a:pPr eaLnBrk="1" hangingPunct="1"/>
            <a:endParaRPr lang="en-US" smtClean="0"/>
          </a:p>
        </p:txBody>
      </p:sp>
      <p:sp>
        <p:nvSpPr>
          <p:cNvPr id="17412" name="Text Box 4"/>
          <p:cNvSpPr txBox="1">
            <a:spLocks noChangeArrowheads="1"/>
          </p:cNvSpPr>
          <p:nvPr/>
        </p:nvSpPr>
        <p:spPr bwMode="auto">
          <a:xfrm>
            <a:off x="1676400" y="2971800"/>
            <a:ext cx="6781800" cy="2286000"/>
          </a:xfrm>
          <a:prstGeom prst="rect">
            <a:avLst/>
          </a:prstGeom>
          <a:solidFill>
            <a:schemeClr val="bg1"/>
          </a:solidFill>
          <a:ln w="38100">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b="1"/>
          </a:p>
          <a:p>
            <a:pPr>
              <a:spcBef>
                <a:spcPct val="0"/>
              </a:spcBef>
              <a:buFontTx/>
              <a:buNone/>
            </a:pPr>
            <a:r>
              <a:rPr lang="en-US" b="1"/>
              <a:t>Le pass</a:t>
            </a:r>
            <a:r>
              <a:rPr lang="en-US" altLang="ja-JP" b="1">
                <a:ea typeface="ＭＳ Ｐゴシック" panose="020B0600070205080204" pitchFamily="34" charset="-128"/>
              </a:rPr>
              <a:t>é composé est utilisé pour les actions complétées, terminées et finies à un temps spécifique au passé</a:t>
            </a:r>
            <a:endParaRPr lang="en-US"/>
          </a:p>
        </p:txBody>
      </p:sp>
      <p:pic>
        <p:nvPicPr>
          <p:cNvPr id="17413" name="Picture 5" descr="MCj0390710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5334000"/>
            <a:ext cx="1844675" cy="107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z="3600" smtClean="0"/>
              <a:t>C)	Les Circonstances</a:t>
            </a:r>
          </a:p>
        </p:txBody>
      </p:sp>
      <p:sp>
        <p:nvSpPr>
          <p:cNvPr id="18435" name="Text Box 4"/>
          <p:cNvSpPr>
            <a:spLocks noGrp="1" noChangeArrowheads="1"/>
          </p:cNvSpPr>
          <p:nvPr>
            <p:ph type="body" idx="1"/>
          </p:nvPr>
        </p:nvSpPr>
        <p:spPr>
          <a:xfrm>
            <a:off x="1371600" y="914400"/>
            <a:ext cx="7543800" cy="2057400"/>
          </a:xfrm>
          <a:solidFill>
            <a:schemeClr val="bg1"/>
          </a:solidFill>
          <a:ln w="3810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ct val="0"/>
              </a:spcBef>
              <a:buFontTx/>
              <a:buNone/>
            </a:pPr>
            <a:r>
              <a:rPr lang="en-US" b="1" smtClean="0"/>
              <a:t>L’imparfait est utilisé pour décrire les conditions et circonstances qui forment le fond d’une action principale.</a:t>
            </a:r>
          </a:p>
        </p:txBody>
      </p:sp>
      <p:sp>
        <p:nvSpPr>
          <p:cNvPr id="18436" name="Text Box 5"/>
          <p:cNvSpPr txBox="1">
            <a:spLocks noChangeArrowheads="1"/>
          </p:cNvSpPr>
          <p:nvPr/>
        </p:nvSpPr>
        <p:spPr bwMode="auto">
          <a:xfrm>
            <a:off x="1524000" y="3429000"/>
            <a:ext cx="7010400" cy="2405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panose="02020603050405020304" pitchFamily="18" charset="0"/>
              </a:defRPr>
            </a:lvl1pPr>
            <a:lvl2pPr marL="800100" indent="-342900">
              <a:defRPr sz="2400">
                <a:solidFill>
                  <a:schemeClr val="tx1"/>
                </a:solidFill>
                <a:latin typeface="Times New Roman" panose="02020603050405020304" pitchFamily="18" charset="0"/>
              </a:defRPr>
            </a:lvl2pPr>
            <a:lvl3pPr marL="1257300" indent="-342900">
              <a:defRPr sz="2400">
                <a:solidFill>
                  <a:schemeClr val="tx1"/>
                </a:solidFill>
                <a:latin typeface="Times New Roman" panose="02020603050405020304" pitchFamily="18" charset="0"/>
              </a:defRPr>
            </a:lvl3pPr>
            <a:lvl4pPr marL="1714500" indent="-342900">
              <a:defRPr sz="2400">
                <a:solidFill>
                  <a:schemeClr val="tx1"/>
                </a:solidFill>
                <a:latin typeface="Times New Roman" panose="02020603050405020304" pitchFamily="18" charset="0"/>
              </a:defRPr>
            </a:lvl4pPr>
            <a:lvl5pPr marL="2171700" indent="-342900">
              <a:defRPr sz="2400">
                <a:solidFill>
                  <a:schemeClr val="tx1"/>
                </a:solidFill>
                <a:latin typeface="Times New Roman" panose="02020603050405020304" pitchFamily="18" charset="0"/>
              </a:defRPr>
            </a:lvl5pPr>
            <a:lvl6pPr marL="2628900" indent="-342900" eaLnBrk="0" fontAlgn="base" hangingPunct="0">
              <a:spcBef>
                <a:spcPct val="0"/>
              </a:spcBef>
              <a:spcAft>
                <a:spcPct val="0"/>
              </a:spcAft>
              <a:defRPr sz="2400">
                <a:solidFill>
                  <a:schemeClr val="tx1"/>
                </a:solidFill>
                <a:latin typeface="Times New Roman" panose="02020603050405020304" pitchFamily="18" charset="0"/>
              </a:defRPr>
            </a:lvl6pPr>
            <a:lvl7pPr marL="3086100" indent="-342900" eaLnBrk="0" fontAlgn="base" hangingPunct="0">
              <a:spcBef>
                <a:spcPct val="0"/>
              </a:spcBef>
              <a:spcAft>
                <a:spcPct val="0"/>
              </a:spcAft>
              <a:defRPr sz="2400">
                <a:solidFill>
                  <a:schemeClr val="tx1"/>
                </a:solidFill>
                <a:latin typeface="Times New Roman" panose="02020603050405020304" pitchFamily="18" charset="0"/>
              </a:defRPr>
            </a:lvl7pPr>
            <a:lvl8pPr marL="3543300" indent="-342900" eaLnBrk="0" fontAlgn="base" hangingPunct="0">
              <a:spcBef>
                <a:spcPct val="0"/>
              </a:spcBef>
              <a:spcAft>
                <a:spcPct val="0"/>
              </a:spcAft>
              <a:defRPr sz="2400">
                <a:solidFill>
                  <a:schemeClr val="tx1"/>
                </a:solidFill>
                <a:latin typeface="Times New Roman" panose="02020603050405020304" pitchFamily="18" charset="0"/>
              </a:defRPr>
            </a:lvl8pPr>
            <a:lvl9pPr marL="4000500" indent="-342900" eaLnBrk="0" fontAlgn="base" hangingPunct="0">
              <a:spcBef>
                <a:spcPct val="0"/>
              </a:spcBef>
              <a:spcAft>
                <a:spcPct val="0"/>
              </a:spcAft>
              <a:defRPr sz="2400">
                <a:solidFill>
                  <a:schemeClr val="tx1"/>
                </a:solidFill>
                <a:latin typeface="Times New Roman" panose="02020603050405020304" pitchFamily="18" charset="0"/>
              </a:defRPr>
            </a:lvl9pPr>
          </a:lstStyle>
          <a:p>
            <a:pPr lvl="1"/>
            <a:r>
              <a:rPr lang="fr-FR"/>
              <a:t>1.	</a:t>
            </a:r>
            <a:r>
              <a:rPr lang="fr-FR" sz="3200" b="1" u="sng"/>
              <a:t>L’heure et le temps</a:t>
            </a:r>
          </a:p>
          <a:p>
            <a:pPr>
              <a:buFontTx/>
              <a:buAutoNum type="arabicParenBoth"/>
            </a:pPr>
            <a:endParaRPr lang="fr-FR"/>
          </a:p>
          <a:p>
            <a:pPr>
              <a:buFontTx/>
              <a:buAutoNum type="arabicParenBoth"/>
            </a:pPr>
            <a:endParaRPr lang="fr-FR"/>
          </a:p>
          <a:p>
            <a:r>
              <a:rPr lang="fr-FR"/>
              <a:t>		</a:t>
            </a:r>
            <a:r>
              <a:rPr lang="fr-FR" b="1">
                <a:solidFill>
                  <a:srgbClr val="FF0000"/>
                </a:solidFill>
              </a:rPr>
              <a:t>Il était</a:t>
            </a:r>
            <a:r>
              <a:rPr lang="fr-FR"/>
              <a:t> dix heures.</a:t>
            </a:r>
          </a:p>
          <a:p>
            <a:r>
              <a:rPr lang="fr-FR"/>
              <a:t>		</a:t>
            </a:r>
            <a:r>
              <a:rPr lang="fr-FR" b="1">
                <a:solidFill>
                  <a:srgbClr val="FF0000"/>
                </a:solidFill>
              </a:rPr>
              <a:t>La visibilité était</a:t>
            </a:r>
            <a:r>
              <a:rPr lang="fr-FR"/>
              <a:t> mauvaise.</a:t>
            </a:r>
          </a:p>
          <a:p>
            <a:r>
              <a:rPr lang="fr-FR"/>
              <a:t>		</a:t>
            </a:r>
            <a:r>
              <a:rPr lang="fr-FR" b="1">
                <a:solidFill>
                  <a:srgbClr val="FF0000"/>
                </a:solidFill>
              </a:rPr>
              <a:t>Il y avait</a:t>
            </a:r>
            <a:r>
              <a:rPr lang="fr-FR"/>
              <a:t> de la neige.</a:t>
            </a:r>
            <a:endParaRPr lang="en-US"/>
          </a:p>
        </p:txBody>
      </p:sp>
      <p:pic>
        <p:nvPicPr>
          <p:cNvPr id="18437" name="Picture 6" descr="MCj0412486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3886200"/>
            <a:ext cx="1246188"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8" descr="MCj0295597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4800600"/>
            <a:ext cx="1477963"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z="3600" smtClean="0"/>
              <a:t>C)	Les Cironstances</a:t>
            </a:r>
          </a:p>
        </p:txBody>
      </p:sp>
      <p:sp>
        <p:nvSpPr>
          <p:cNvPr id="19459" name="Rectangle 3"/>
          <p:cNvSpPr>
            <a:spLocks noGrp="1" noChangeArrowheads="1"/>
          </p:cNvSpPr>
          <p:nvPr>
            <p:ph type="body" idx="1"/>
          </p:nvPr>
        </p:nvSpPr>
        <p:spPr/>
        <p:txBody>
          <a:bodyPr/>
          <a:lstStyle/>
          <a:p>
            <a:pPr eaLnBrk="1" hangingPunct="1">
              <a:buFontTx/>
              <a:buNone/>
            </a:pPr>
            <a:r>
              <a:rPr lang="fr-FR" smtClean="0"/>
              <a:t>2.		</a:t>
            </a:r>
            <a:r>
              <a:rPr lang="fr-FR" b="1" u="sng" smtClean="0"/>
              <a:t>L’aspect physique ou état émotionnel </a:t>
            </a:r>
            <a:r>
              <a:rPr lang="fr-FR" b="1" smtClean="0"/>
              <a:t>	</a:t>
            </a:r>
            <a:r>
              <a:rPr lang="fr-FR" b="1" u="sng" smtClean="0"/>
              <a:t>ou mental</a:t>
            </a:r>
          </a:p>
          <a:p>
            <a:pPr eaLnBrk="1" hangingPunct="1">
              <a:buFontTx/>
              <a:buNone/>
            </a:pPr>
            <a:r>
              <a:rPr lang="fr-FR" b="1" smtClean="0">
                <a:solidFill>
                  <a:srgbClr val="FF0000"/>
                </a:solidFill>
              </a:rPr>
              <a:t>		</a:t>
            </a:r>
            <a:r>
              <a:rPr lang="fr-FR" sz="2400" b="1" smtClean="0">
                <a:solidFill>
                  <a:srgbClr val="FF0000"/>
                </a:solidFill>
              </a:rPr>
              <a:t>C’était</a:t>
            </a:r>
            <a:r>
              <a:rPr lang="fr-FR" sz="2400" smtClean="0"/>
              <a:t> un homme assez jeune.</a:t>
            </a:r>
          </a:p>
          <a:p>
            <a:pPr eaLnBrk="1" hangingPunct="1">
              <a:buFontTx/>
              <a:buNone/>
            </a:pPr>
            <a:r>
              <a:rPr lang="fr-FR" sz="2400" smtClean="0"/>
              <a:t>		</a:t>
            </a:r>
            <a:r>
              <a:rPr lang="fr-FR" sz="2400" b="1" smtClean="0">
                <a:solidFill>
                  <a:srgbClr val="FF0000"/>
                </a:solidFill>
              </a:rPr>
              <a:t>Il portait</a:t>
            </a:r>
            <a:r>
              <a:rPr lang="fr-FR" sz="2400" smtClean="0"/>
              <a:t> un manteau gris.</a:t>
            </a:r>
          </a:p>
          <a:p>
            <a:pPr eaLnBrk="1" hangingPunct="1">
              <a:buFontTx/>
              <a:buNone/>
            </a:pPr>
            <a:r>
              <a:rPr lang="fr-FR" sz="2400" smtClean="0"/>
              <a:t>		</a:t>
            </a:r>
            <a:r>
              <a:rPr lang="fr-FR" sz="2400" b="1" smtClean="0">
                <a:solidFill>
                  <a:srgbClr val="FF0000"/>
                </a:solidFill>
              </a:rPr>
              <a:t>Il n’était pas</a:t>
            </a:r>
            <a:r>
              <a:rPr lang="fr-FR" sz="2400" smtClean="0"/>
              <a:t> prudent.</a:t>
            </a:r>
          </a:p>
          <a:p>
            <a:pPr eaLnBrk="1" hangingPunct="1">
              <a:buFontTx/>
              <a:buNone/>
            </a:pPr>
            <a:r>
              <a:rPr lang="fr-FR" smtClean="0"/>
              <a:t>3.		</a:t>
            </a:r>
            <a:r>
              <a:rPr lang="fr-FR" b="1" u="sng" smtClean="0"/>
              <a:t>Autres circonstances</a:t>
            </a:r>
          </a:p>
          <a:p>
            <a:pPr eaLnBrk="1" hangingPunct="1">
              <a:buFontTx/>
              <a:buNone/>
            </a:pPr>
            <a:r>
              <a:rPr lang="fr-FR" smtClean="0"/>
              <a:t>		</a:t>
            </a:r>
            <a:r>
              <a:rPr lang="fr-FR" sz="2400" b="1" smtClean="0">
                <a:solidFill>
                  <a:srgbClr val="FF0000"/>
                </a:solidFill>
              </a:rPr>
              <a:t>Il n’y avait pas</a:t>
            </a:r>
            <a:r>
              <a:rPr lang="fr-FR" sz="2400" smtClean="0"/>
              <a:t> d’autres passagers.</a:t>
            </a:r>
          </a:p>
          <a:p>
            <a:pPr eaLnBrk="1" hangingPunct="1">
              <a:buFontTx/>
              <a:buNone/>
            </a:pPr>
            <a:r>
              <a:rPr lang="fr-FR" sz="2400" smtClean="0"/>
              <a:t>		</a:t>
            </a:r>
            <a:r>
              <a:rPr lang="fr-FR" sz="2400" b="1" smtClean="0">
                <a:solidFill>
                  <a:srgbClr val="FF0000"/>
                </a:solidFill>
              </a:rPr>
              <a:t>La voiture allait</a:t>
            </a:r>
            <a:r>
              <a:rPr lang="fr-FR" sz="2400" smtClean="0"/>
              <a:t> vite.</a:t>
            </a:r>
          </a:p>
          <a:p>
            <a:pPr eaLnBrk="1" hangingPunct="1">
              <a:buFontTx/>
              <a:buNone/>
            </a:pPr>
            <a:r>
              <a:rPr lang="fr-FR" smtClean="0"/>
              <a:t>4.		</a:t>
            </a:r>
            <a:r>
              <a:rPr lang="fr-FR" b="1" u="sng" smtClean="0"/>
              <a:t>Autres actions progressives</a:t>
            </a:r>
          </a:p>
          <a:p>
            <a:pPr eaLnBrk="1" hangingPunct="1">
              <a:buFontTx/>
              <a:buNone/>
            </a:pPr>
            <a:r>
              <a:rPr lang="fr-FR" smtClean="0"/>
              <a:t>		</a:t>
            </a:r>
            <a:r>
              <a:rPr lang="fr-FR" sz="2400" b="1" smtClean="0">
                <a:solidFill>
                  <a:srgbClr val="FF0000"/>
                </a:solidFill>
              </a:rPr>
              <a:t>Henri sortait</a:t>
            </a:r>
            <a:r>
              <a:rPr lang="fr-FR" sz="2400" smtClean="0"/>
              <a:t> du garage.</a:t>
            </a:r>
            <a:endParaRPr lang="en-US" sz="2400" smtClean="0"/>
          </a:p>
        </p:txBody>
      </p:sp>
      <p:pic>
        <p:nvPicPr>
          <p:cNvPr id="101380" name="MCj03871410000[1].jpg">
            <a:hlinkClick r:id="" action="ppaction://media"/>
          </p:cNvPr>
          <p:cNvPicPr>
            <a:picLocks noRot="1" noChangeAspect="1" noChangeArrowheads="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6477000" y="1676400"/>
            <a:ext cx="1168400" cy="1638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9461" name="Picture 6" descr="MCj0363816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05600" y="4191000"/>
            <a:ext cx="1795463"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4" name="MPj04066970000[1].jpg">
            <a:hlinkClick r:id="" action="ppaction://media"/>
          </p:cNvPr>
          <p:cNvPicPr>
            <a:picLocks noRot="1" noChangeAspect="1" noChangeArrowheads="1"/>
          </p:cNvPicPr>
          <p:nvPr>
            <a:videoFile r:link="rId2"/>
          </p:nvPr>
        </p:nvPicPr>
        <p:blipFill>
          <a:blip r:embed="rId6">
            <a:extLst>
              <a:ext uri="{28A0092B-C50C-407E-A947-70E740481C1C}">
                <a14:useLocalDpi xmlns:a14="http://schemas.microsoft.com/office/drawing/2010/main" val="0"/>
              </a:ext>
            </a:extLst>
          </a:blip>
          <a:srcRect/>
          <a:stretch>
            <a:fillRect/>
          </a:stretch>
        </p:blipFill>
        <p:spPr bwMode="auto">
          <a:xfrm>
            <a:off x="7239000" y="5257800"/>
            <a:ext cx="1600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childTnLst>
            <p:seq concurrent="1" nextAc="seek">
              <p:cTn id="2" restart="whenNotActive" fill="hold" evtFilter="cancelBubble" nodeType="interactiveSeq">
                <p:stCondLst>
                  <p:cond evt="onClick" delay="0">
                    <p:tgtEl>
                      <p:spTgt spid="101380"/>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101380"/>
                                        </p:tgtEl>
                                      </p:cBhvr>
                                    </p:cmd>
                                  </p:childTnLst>
                                </p:cTn>
                              </p:par>
                            </p:childTnLst>
                          </p:cTn>
                        </p:par>
                      </p:childTnLst>
                    </p:cTn>
                  </p:par>
                </p:childTnLst>
              </p:cTn>
              <p:nextCondLst>
                <p:cond evt="onClick" delay="0">
                  <p:tgtEl>
                    <p:spTgt spid="101380"/>
                  </p:tgtEl>
                </p:cond>
              </p:nextCondLst>
            </p:seq>
            <p:video>
              <p:cMediaNode>
                <p:cTn id="7" fill="hold" display="0">
                  <p:stCondLst>
                    <p:cond delay="indefinite"/>
                  </p:stCondLst>
                  <p:endCondLst>
                    <p:cond evt="onNext" delay="0">
                      <p:tgtEl>
                        <p:sldTgt/>
                      </p:tgtEl>
                    </p:cond>
                    <p:cond evt="onPrev" delay="0">
                      <p:tgtEl>
                        <p:sldTgt/>
                      </p:tgtEl>
                    </p:cond>
                  </p:endCondLst>
                </p:cTn>
                <p:tgtEl>
                  <p:spTgt spid="101380"/>
                </p:tgtEl>
              </p:cMediaNode>
            </p:video>
            <p:seq concurrent="1" nextAc="seek">
              <p:cTn id="8" restart="whenNotActive" fill="hold" evtFilter="cancelBubble" nodeType="interactiveSeq">
                <p:stCondLst>
                  <p:cond evt="onClick" delay="0">
                    <p:tgtEl>
                      <p:spTgt spid="101384"/>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101384"/>
                                        </p:tgtEl>
                                      </p:cBhvr>
                                    </p:cmd>
                                  </p:childTnLst>
                                </p:cTn>
                              </p:par>
                            </p:childTnLst>
                          </p:cTn>
                        </p:par>
                      </p:childTnLst>
                    </p:cTn>
                  </p:par>
                </p:childTnLst>
              </p:cTn>
              <p:nextCondLst>
                <p:cond evt="onClick" delay="0">
                  <p:tgtEl>
                    <p:spTgt spid="101384"/>
                  </p:tgtEl>
                </p:cond>
              </p:nextCondLst>
            </p:seq>
            <p:video>
              <p:cMediaNode>
                <p:cTn id="13" fill="hold" display="0">
                  <p:stCondLst>
                    <p:cond delay="indefinite"/>
                  </p:stCondLst>
                  <p:endCondLst>
                    <p:cond evt="onNext" delay="0">
                      <p:tgtEl>
                        <p:sldTgt/>
                      </p:tgtEl>
                    </p:cond>
                    <p:cond evt="onPrev" delay="0">
                      <p:tgtEl>
                        <p:sldTgt/>
                      </p:tgtEl>
                    </p:cond>
                  </p:endCondLst>
                </p:cTn>
                <p:tgtEl>
                  <p:spTgt spid="101384"/>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z="3600" smtClean="0"/>
              <a:t>C)	Les Circonstances</a:t>
            </a:r>
          </a:p>
        </p:txBody>
      </p:sp>
      <p:sp>
        <p:nvSpPr>
          <p:cNvPr id="20483" name="Rectangle 3"/>
          <p:cNvSpPr>
            <a:spLocks noGrp="1" noChangeArrowheads="1"/>
          </p:cNvSpPr>
          <p:nvPr>
            <p:ph type="body" idx="1"/>
          </p:nvPr>
        </p:nvSpPr>
        <p:spPr/>
        <p:txBody>
          <a:bodyPr/>
          <a:lstStyle/>
          <a:p>
            <a:pPr eaLnBrk="1" hangingPunct="1">
              <a:lnSpc>
                <a:spcPct val="90000"/>
              </a:lnSpc>
              <a:buFontTx/>
              <a:buNone/>
            </a:pPr>
            <a:r>
              <a:rPr lang="fr-FR" smtClean="0"/>
              <a:t>Comparez l’emploi du passé composé avec l’imparfait dans les phrases suivantes :</a:t>
            </a:r>
          </a:p>
          <a:p>
            <a:pPr eaLnBrk="1" hangingPunct="1">
              <a:lnSpc>
                <a:spcPct val="90000"/>
              </a:lnSpc>
              <a:buFontTx/>
              <a:buNone/>
            </a:pPr>
            <a:endParaRPr lang="fr-FR" b="1" smtClean="0"/>
          </a:p>
          <a:p>
            <a:pPr eaLnBrk="1" hangingPunct="1">
              <a:lnSpc>
                <a:spcPct val="90000"/>
              </a:lnSpc>
              <a:buFontTx/>
              <a:buNone/>
            </a:pPr>
            <a:r>
              <a:rPr lang="fr-FR" sz="2400" b="1" smtClean="0">
                <a:solidFill>
                  <a:srgbClr val="008000"/>
                </a:solidFill>
              </a:rPr>
              <a:t>La voiture a dérapé</a:t>
            </a:r>
            <a:r>
              <a:rPr lang="fr-FR" sz="2400" smtClean="0"/>
              <a:t> parce qu’</a:t>
            </a:r>
            <a:r>
              <a:rPr lang="fr-FR" sz="2400" smtClean="0">
                <a:solidFill>
                  <a:srgbClr val="FF0000"/>
                </a:solidFill>
              </a:rPr>
              <a:t>i</a:t>
            </a:r>
            <a:r>
              <a:rPr lang="fr-FR" sz="2400" b="1" smtClean="0">
                <a:solidFill>
                  <a:srgbClr val="FF0000"/>
                </a:solidFill>
              </a:rPr>
              <a:t>l</a:t>
            </a:r>
            <a:r>
              <a:rPr lang="fr-FR" sz="2400" b="1" smtClean="0"/>
              <a:t> </a:t>
            </a:r>
            <a:r>
              <a:rPr lang="fr-FR" sz="2400" b="1" smtClean="0">
                <a:solidFill>
                  <a:srgbClr val="FF0000"/>
                </a:solidFill>
              </a:rPr>
              <a:t>y avait</a:t>
            </a:r>
            <a:r>
              <a:rPr lang="fr-FR" sz="2400" b="1" smtClean="0"/>
              <a:t> </a:t>
            </a:r>
            <a:r>
              <a:rPr lang="fr-FR" sz="2400" smtClean="0"/>
              <a:t>de la neige.</a:t>
            </a:r>
          </a:p>
          <a:p>
            <a:pPr eaLnBrk="1" hangingPunct="1">
              <a:lnSpc>
                <a:spcPct val="90000"/>
              </a:lnSpc>
              <a:buFontTx/>
              <a:buNone/>
            </a:pPr>
            <a:endParaRPr lang="fr-FR" sz="2400" smtClean="0"/>
          </a:p>
          <a:p>
            <a:pPr eaLnBrk="1" hangingPunct="1">
              <a:lnSpc>
                <a:spcPct val="90000"/>
              </a:lnSpc>
              <a:buFontTx/>
              <a:buNone/>
            </a:pPr>
            <a:r>
              <a:rPr lang="fr-FR" sz="2400" smtClean="0"/>
              <a:t>Action temps spécifique :	La voiture </a:t>
            </a:r>
            <a:r>
              <a:rPr lang="fr-FR" sz="2400" b="1" smtClean="0">
                <a:solidFill>
                  <a:srgbClr val="008000"/>
                </a:solidFill>
              </a:rPr>
              <a:t>a dérapé</a:t>
            </a:r>
            <a:endParaRPr lang="fr-FR" sz="2400" smtClean="0">
              <a:solidFill>
                <a:srgbClr val="008000"/>
              </a:solidFill>
            </a:endParaRPr>
          </a:p>
          <a:p>
            <a:pPr eaLnBrk="1" hangingPunct="1">
              <a:lnSpc>
                <a:spcPct val="90000"/>
              </a:lnSpc>
              <a:buFontTx/>
              <a:buNone/>
            </a:pPr>
            <a:r>
              <a:rPr lang="fr-FR" sz="2400" smtClean="0"/>
              <a:t>Le temps (condition) :		</a:t>
            </a:r>
            <a:r>
              <a:rPr lang="fr-FR" sz="2400" smtClean="0">
                <a:solidFill>
                  <a:srgbClr val="FF0000"/>
                </a:solidFill>
              </a:rPr>
              <a:t>Il y </a:t>
            </a:r>
            <a:r>
              <a:rPr lang="fr-FR" sz="2400" b="1" smtClean="0">
                <a:solidFill>
                  <a:srgbClr val="FF0000"/>
                </a:solidFill>
              </a:rPr>
              <a:t>avait</a:t>
            </a:r>
            <a:r>
              <a:rPr lang="fr-FR" sz="2400" smtClean="0"/>
              <a:t> de la neige.</a:t>
            </a:r>
          </a:p>
          <a:p>
            <a:pPr eaLnBrk="1" hangingPunct="1">
              <a:lnSpc>
                <a:spcPct val="90000"/>
              </a:lnSpc>
              <a:buFontTx/>
              <a:buNone/>
            </a:pPr>
            <a:endParaRPr lang="fr-FR" sz="2400" smtClean="0"/>
          </a:p>
          <a:p>
            <a:pPr eaLnBrk="1" hangingPunct="1">
              <a:lnSpc>
                <a:spcPct val="90000"/>
              </a:lnSpc>
              <a:buFontTx/>
              <a:buNone/>
            </a:pPr>
            <a:r>
              <a:rPr lang="fr-FR" sz="2400" smtClean="0"/>
              <a:t>Pendant qu’</a:t>
            </a:r>
            <a:r>
              <a:rPr lang="fr-FR" sz="2400" b="1" smtClean="0">
                <a:solidFill>
                  <a:srgbClr val="FF0000"/>
                </a:solidFill>
              </a:rPr>
              <a:t>Henri lisait</a:t>
            </a:r>
            <a:r>
              <a:rPr lang="fr-FR" sz="2400" b="1" smtClean="0"/>
              <a:t> </a:t>
            </a:r>
            <a:r>
              <a:rPr lang="fr-FR" sz="2400" smtClean="0"/>
              <a:t>le journal, </a:t>
            </a:r>
            <a:r>
              <a:rPr lang="fr-FR" sz="2400" b="1" smtClean="0">
                <a:solidFill>
                  <a:srgbClr val="008000"/>
                </a:solidFill>
              </a:rPr>
              <a:t>quelqu’un est entré</a:t>
            </a:r>
            <a:r>
              <a:rPr lang="fr-FR" sz="2400" smtClean="0"/>
              <a:t>.</a:t>
            </a:r>
          </a:p>
          <a:p>
            <a:pPr eaLnBrk="1" hangingPunct="1">
              <a:lnSpc>
                <a:spcPct val="90000"/>
              </a:lnSpc>
              <a:buFontTx/>
              <a:buNone/>
            </a:pPr>
            <a:endParaRPr lang="fr-FR" sz="2400" smtClean="0"/>
          </a:p>
          <a:p>
            <a:pPr eaLnBrk="1" hangingPunct="1">
              <a:lnSpc>
                <a:spcPct val="90000"/>
              </a:lnSpc>
              <a:buFontTx/>
              <a:buNone/>
            </a:pPr>
            <a:r>
              <a:rPr lang="fr-FR" sz="2400" smtClean="0"/>
              <a:t>Action temps spécifique :	Quelqu’un </a:t>
            </a:r>
            <a:r>
              <a:rPr lang="fr-FR" sz="2400" b="1" smtClean="0">
                <a:solidFill>
                  <a:srgbClr val="008000"/>
                </a:solidFill>
              </a:rPr>
              <a:t>est entré</a:t>
            </a:r>
            <a:endParaRPr lang="fr-FR" sz="2400" smtClean="0">
              <a:solidFill>
                <a:srgbClr val="008000"/>
              </a:solidFill>
            </a:endParaRPr>
          </a:p>
          <a:p>
            <a:pPr eaLnBrk="1" hangingPunct="1">
              <a:lnSpc>
                <a:spcPct val="90000"/>
              </a:lnSpc>
              <a:buFontTx/>
              <a:buNone/>
            </a:pPr>
            <a:r>
              <a:rPr lang="fr-FR" sz="2400" smtClean="0"/>
              <a:t>Action progressive :		Henri </a:t>
            </a:r>
            <a:r>
              <a:rPr lang="fr-FR" sz="2400" b="1" smtClean="0">
                <a:solidFill>
                  <a:srgbClr val="FF0000"/>
                </a:solidFill>
              </a:rPr>
              <a:t>lisait</a:t>
            </a:r>
            <a:r>
              <a:rPr lang="fr-FR" sz="2400" smtClean="0"/>
              <a:t> le journal</a:t>
            </a:r>
            <a:endParaRPr lang="en-US" sz="2400" smtClean="0"/>
          </a:p>
        </p:txBody>
      </p:sp>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z="3600" smtClean="0"/>
              <a:t>Résumé A, B et C</a:t>
            </a:r>
          </a:p>
        </p:txBody>
      </p:sp>
      <p:graphicFrame>
        <p:nvGraphicFramePr>
          <p:cNvPr id="21507" name="Object 3"/>
          <p:cNvGraphicFramePr>
            <a:graphicFrameLocks noGrp="1" noChangeAspect="1"/>
          </p:cNvGraphicFramePr>
          <p:nvPr>
            <p:ph idx="1"/>
          </p:nvPr>
        </p:nvGraphicFramePr>
        <p:xfrm>
          <a:off x="457200" y="1219200"/>
          <a:ext cx="8429625" cy="4527550"/>
        </p:xfrm>
        <a:graphic>
          <a:graphicData uri="http://schemas.openxmlformats.org/presentationml/2006/ole">
            <mc:AlternateContent xmlns:mc="http://schemas.openxmlformats.org/markup-compatibility/2006">
              <mc:Choice xmlns:v="urn:schemas-microsoft-com:vml" Requires="v">
                <p:oleObj spid="_x0000_s21512" name="Bitmap Image" r:id="rId3" imgW="5657143" imgH="3038095" progId="Paint.Picture">
                  <p:embed/>
                </p:oleObj>
              </mc:Choice>
              <mc:Fallback>
                <p:oleObj name="Bitmap Image" r:id="rId3" imgW="5657143" imgH="3038095" progId="Paint.Picture">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219200"/>
                        <a:ext cx="8429625" cy="452755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4"/>
          <p:cNvSpPr txBox="1">
            <a:spLocks noChangeArrowheads="1"/>
          </p:cNvSpPr>
          <p:nvPr/>
        </p:nvSpPr>
        <p:spPr bwMode="auto">
          <a:xfrm>
            <a:off x="1431925" y="928688"/>
            <a:ext cx="73358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sz="2000" b="1"/>
              <a:t>Maintenant, je marche très peu, </a:t>
            </a:r>
            <a:r>
              <a:rPr lang="en-US" sz="2000" b="1" i="1"/>
              <a:t>mais avant, je </a:t>
            </a:r>
            <a:r>
              <a:rPr lang="en-US" sz="2000" b="1" i="1">
                <a:solidFill>
                  <a:schemeClr val="hlink"/>
                </a:solidFill>
              </a:rPr>
              <a:t>marchais</a:t>
            </a:r>
            <a:r>
              <a:rPr lang="en-US" sz="2000" b="1" i="1"/>
              <a:t> beaucoup.</a:t>
            </a:r>
            <a:endParaRPr lang="en-US" sz="2000" b="1"/>
          </a:p>
        </p:txBody>
      </p:sp>
      <p:sp>
        <p:nvSpPr>
          <p:cNvPr id="22531" name="Text Box 5"/>
          <p:cNvSpPr txBox="1">
            <a:spLocks noChangeArrowheads="1"/>
          </p:cNvSpPr>
          <p:nvPr/>
        </p:nvSpPr>
        <p:spPr bwMode="auto">
          <a:xfrm>
            <a:off x="381000" y="228600"/>
            <a:ext cx="2000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sz="2400"/>
              <a:t>Exercice Orale</a:t>
            </a:r>
          </a:p>
        </p:txBody>
      </p:sp>
      <p:sp>
        <p:nvSpPr>
          <p:cNvPr id="65542" name="Text Box 6"/>
          <p:cNvSpPr txBox="1">
            <a:spLocks noChangeArrowheads="1"/>
          </p:cNvSpPr>
          <p:nvPr/>
        </p:nvSpPr>
        <p:spPr bwMode="auto">
          <a:xfrm>
            <a:off x="1447800" y="1676400"/>
            <a:ext cx="3727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sz="2000" b="1"/>
              <a:t> Maintenant, je parle beaucoup,</a:t>
            </a:r>
          </a:p>
        </p:txBody>
      </p:sp>
      <p:sp>
        <p:nvSpPr>
          <p:cNvPr id="65543" name="Text Box 7"/>
          <p:cNvSpPr txBox="1">
            <a:spLocks noChangeArrowheads="1"/>
          </p:cNvSpPr>
          <p:nvPr/>
        </p:nvSpPr>
        <p:spPr bwMode="auto">
          <a:xfrm>
            <a:off x="5105400" y="1660525"/>
            <a:ext cx="29162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sz="2000" b="1" i="1"/>
              <a:t>mais avant, je parlais peu.</a:t>
            </a:r>
          </a:p>
        </p:txBody>
      </p:sp>
      <p:sp>
        <p:nvSpPr>
          <p:cNvPr id="65544" name="Text Box 8"/>
          <p:cNvSpPr txBox="1">
            <a:spLocks noChangeArrowheads="1"/>
          </p:cNvSpPr>
          <p:nvPr/>
        </p:nvSpPr>
        <p:spPr bwMode="auto">
          <a:xfrm>
            <a:off x="1447800" y="2041525"/>
            <a:ext cx="3705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sz="2000" b="1"/>
              <a:t> Maintenant, je mange très peu,</a:t>
            </a:r>
          </a:p>
        </p:txBody>
      </p:sp>
      <p:sp>
        <p:nvSpPr>
          <p:cNvPr id="65545" name="Text Box 9"/>
          <p:cNvSpPr txBox="1">
            <a:spLocks noChangeArrowheads="1"/>
          </p:cNvSpPr>
          <p:nvPr/>
        </p:nvSpPr>
        <p:spPr bwMode="auto">
          <a:xfrm>
            <a:off x="5105400" y="2025650"/>
            <a:ext cx="38338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sz="2000" b="1" i="1"/>
              <a:t>mais avant, je mang</a:t>
            </a:r>
            <a:r>
              <a:rPr lang="en-US" sz="2000" b="1" i="1">
                <a:solidFill>
                  <a:srgbClr val="FF0000"/>
                </a:solidFill>
              </a:rPr>
              <a:t>e</a:t>
            </a:r>
            <a:r>
              <a:rPr lang="en-US" sz="2000" b="1" i="1"/>
              <a:t>ais beaucoup.</a:t>
            </a:r>
          </a:p>
        </p:txBody>
      </p:sp>
      <p:sp>
        <p:nvSpPr>
          <p:cNvPr id="65558" name="Text Box 22"/>
          <p:cNvSpPr txBox="1">
            <a:spLocks noChangeArrowheads="1"/>
          </p:cNvSpPr>
          <p:nvPr/>
        </p:nvSpPr>
        <p:spPr bwMode="auto">
          <a:xfrm>
            <a:off x="1447800" y="2422525"/>
            <a:ext cx="290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sz="2000" b="1"/>
              <a:t> Je voyage tout le temps,</a:t>
            </a:r>
          </a:p>
        </p:txBody>
      </p:sp>
      <p:sp>
        <p:nvSpPr>
          <p:cNvPr id="65559" name="Text Box 23"/>
          <p:cNvSpPr txBox="1">
            <a:spLocks noChangeArrowheads="1"/>
          </p:cNvSpPr>
          <p:nvPr/>
        </p:nvSpPr>
        <p:spPr bwMode="auto">
          <a:xfrm>
            <a:off x="4267200" y="2406650"/>
            <a:ext cx="3789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sz="2000" b="1" i="1"/>
              <a:t>mais avant, je voyageais rarement.</a:t>
            </a:r>
          </a:p>
        </p:txBody>
      </p:sp>
      <p:sp>
        <p:nvSpPr>
          <p:cNvPr id="65560" name="Text Box 24"/>
          <p:cNvSpPr txBox="1">
            <a:spLocks noChangeArrowheads="1"/>
          </p:cNvSpPr>
          <p:nvPr/>
        </p:nvSpPr>
        <p:spPr bwMode="auto">
          <a:xfrm>
            <a:off x="1447800" y="2803525"/>
            <a:ext cx="26685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sz="2000" b="1"/>
              <a:t> Je conduis lentement,</a:t>
            </a:r>
          </a:p>
        </p:txBody>
      </p:sp>
      <p:sp>
        <p:nvSpPr>
          <p:cNvPr id="65561" name="Text Box 25"/>
          <p:cNvSpPr txBox="1">
            <a:spLocks noChangeArrowheads="1"/>
          </p:cNvSpPr>
          <p:nvPr/>
        </p:nvSpPr>
        <p:spPr bwMode="auto">
          <a:xfrm>
            <a:off x="4038600" y="2787650"/>
            <a:ext cx="32956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sz="2000" b="1" i="1"/>
              <a:t>mais avant, je conduisais vite.</a:t>
            </a:r>
          </a:p>
        </p:txBody>
      </p:sp>
      <p:sp>
        <p:nvSpPr>
          <p:cNvPr id="65562" name="Text Box 26"/>
          <p:cNvSpPr txBox="1">
            <a:spLocks noChangeArrowheads="1"/>
          </p:cNvSpPr>
          <p:nvPr/>
        </p:nvSpPr>
        <p:spPr bwMode="auto">
          <a:xfrm>
            <a:off x="1447800" y="3184525"/>
            <a:ext cx="3006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sz="2000" b="1"/>
              <a:t> Maintenant, je dors mal,</a:t>
            </a:r>
          </a:p>
        </p:txBody>
      </p:sp>
      <p:sp>
        <p:nvSpPr>
          <p:cNvPr id="65563" name="Text Box 27"/>
          <p:cNvSpPr txBox="1">
            <a:spLocks noChangeArrowheads="1"/>
          </p:cNvSpPr>
          <p:nvPr/>
        </p:nvSpPr>
        <p:spPr bwMode="auto">
          <a:xfrm>
            <a:off x="4343400" y="3168650"/>
            <a:ext cx="31130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sz="2000" b="1" i="1"/>
              <a:t>mais avant, je dormais bien.</a:t>
            </a:r>
          </a:p>
        </p:txBody>
      </p:sp>
      <p:sp>
        <p:nvSpPr>
          <p:cNvPr id="65564" name="Text Box 28"/>
          <p:cNvSpPr txBox="1">
            <a:spLocks noChangeArrowheads="1"/>
          </p:cNvSpPr>
          <p:nvPr/>
        </p:nvSpPr>
        <p:spPr bwMode="auto">
          <a:xfrm>
            <a:off x="1447800" y="3565525"/>
            <a:ext cx="37131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sz="2000" b="1"/>
              <a:t> Maintenant, je fume beaucoup,</a:t>
            </a:r>
          </a:p>
        </p:txBody>
      </p:sp>
      <p:sp>
        <p:nvSpPr>
          <p:cNvPr id="65565" name="Text Box 29"/>
          <p:cNvSpPr txBox="1">
            <a:spLocks noChangeArrowheads="1"/>
          </p:cNvSpPr>
          <p:nvPr/>
        </p:nvSpPr>
        <p:spPr bwMode="auto">
          <a:xfrm>
            <a:off x="5105400" y="3549650"/>
            <a:ext cx="29162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sz="2000" b="1" i="1"/>
              <a:t>mais avant, je fumais peu.</a:t>
            </a:r>
          </a:p>
        </p:txBody>
      </p:sp>
      <p:sp>
        <p:nvSpPr>
          <p:cNvPr id="65566" name="Text Box 30"/>
          <p:cNvSpPr txBox="1">
            <a:spLocks noChangeArrowheads="1"/>
          </p:cNvSpPr>
          <p:nvPr/>
        </p:nvSpPr>
        <p:spPr bwMode="auto">
          <a:xfrm>
            <a:off x="1447800" y="3946525"/>
            <a:ext cx="28590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sz="2000" b="1"/>
              <a:t> Je ne fais plus de sport,</a:t>
            </a:r>
          </a:p>
        </p:txBody>
      </p:sp>
      <p:sp>
        <p:nvSpPr>
          <p:cNvPr id="65567" name="Text Box 31"/>
          <p:cNvSpPr txBox="1">
            <a:spLocks noChangeArrowheads="1"/>
          </p:cNvSpPr>
          <p:nvPr/>
        </p:nvSpPr>
        <p:spPr bwMode="auto">
          <a:xfrm>
            <a:off x="4267200" y="3930650"/>
            <a:ext cx="43957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sz="2000" b="1" i="1"/>
              <a:t>mais avant, je faisais beaucoup de sport.</a:t>
            </a:r>
          </a:p>
        </p:txBody>
      </p:sp>
      <p:sp>
        <p:nvSpPr>
          <p:cNvPr id="65568" name="Text Box 32"/>
          <p:cNvSpPr txBox="1">
            <a:spLocks noChangeArrowheads="1"/>
          </p:cNvSpPr>
          <p:nvPr/>
        </p:nvSpPr>
        <p:spPr bwMode="auto">
          <a:xfrm>
            <a:off x="1447800" y="4327525"/>
            <a:ext cx="40957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en-US" sz="2000" b="1"/>
              <a:t> Maintenant, je suis très pessimiste,</a:t>
            </a:r>
          </a:p>
        </p:txBody>
      </p:sp>
      <p:sp>
        <p:nvSpPr>
          <p:cNvPr id="65569" name="Text Box 33"/>
          <p:cNvSpPr txBox="1">
            <a:spLocks noChangeArrowheads="1"/>
          </p:cNvSpPr>
          <p:nvPr/>
        </p:nvSpPr>
        <p:spPr bwMode="auto">
          <a:xfrm>
            <a:off x="5480050" y="4311650"/>
            <a:ext cx="35877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sz="2000" b="1" i="1"/>
              <a:t>mais avant, j’étais très optimiste.</a:t>
            </a:r>
          </a:p>
        </p:txBody>
      </p:sp>
      <p:sp>
        <p:nvSpPr>
          <p:cNvPr id="65570" name="Text Box 34"/>
          <p:cNvSpPr txBox="1">
            <a:spLocks noChangeArrowheads="1"/>
          </p:cNvSpPr>
          <p:nvPr/>
        </p:nvSpPr>
        <p:spPr bwMode="auto">
          <a:xfrm>
            <a:off x="4556125" y="5527675"/>
            <a:ext cx="2900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sz="2400">
                <a:solidFill>
                  <a:schemeClr val="hlink"/>
                </a:solidFill>
              </a:rPr>
              <a:t>Quand j’avais 8 ans…</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5542"/>
                                        </p:tgtEl>
                                        <p:attrNameLst>
                                          <p:attrName>style.visibility</p:attrName>
                                        </p:attrNameLst>
                                      </p:cBhvr>
                                      <p:to>
                                        <p:strVal val="visible"/>
                                      </p:to>
                                    </p:set>
                                    <p:anim calcmode="discrete" valueType="clr">
                                      <p:cBhvr override="childStyle">
                                        <p:cTn id="7" dur="80"/>
                                        <p:tgtEl>
                                          <p:spTgt spid="6554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5542"/>
                                        </p:tgtEl>
                                        <p:attrNameLst>
                                          <p:attrName>fillcolor</p:attrName>
                                        </p:attrNameLst>
                                      </p:cBhvr>
                                      <p:tavLst>
                                        <p:tav tm="0">
                                          <p:val>
                                            <p:clrVal>
                                              <a:schemeClr val="accent2"/>
                                            </p:clrVal>
                                          </p:val>
                                        </p:tav>
                                        <p:tav tm="50000">
                                          <p:val>
                                            <p:clrVal>
                                              <a:schemeClr val="hlink"/>
                                            </p:clrVal>
                                          </p:val>
                                        </p:tav>
                                      </p:tavLst>
                                    </p:anim>
                                    <p:set>
                                      <p:cBhvr>
                                        <p:cTn id="9" dur="80"/>
                                        <p:tgtEl>
                                          <p:spTgt spid="6554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65543"/>
                                        </p:tgtEl>
                                        <p:attrNameLst>
                                          <p:attrName>style.visibility</p:attrName>
                                        </p:attrNameLst>
                                      </p:cBhvr>
                                      <p:to>
                                        <p:strVal val="visible"/>
                                      </p:to>
                                    </p:set>
                                    <p:anim calcmode="discrete" valueType="clr">
                                      <p:cBhvr override="childStyle">
                                        <p:cTn id="14" dur="80"/>
                                        <p:tgtEl>
                                          <p:spTgt spid="65543"/>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65543"/>
                                        </p:tgtEl>
                                        <p:attrNameLst>
                                          <p:attrName>fillcolor</p:attrName>
                                        </p:attrNameLst>
                                      </p:cBhvr>
                                      <p:tavLst>
                                        <p:tav tm="0">
                                          <p:val>
                                            <p:clrVal>
                                              <a:schemeClr val="accent2"/>
                                            </p:clrVal>
                                          </p:val>
                                        </p:tav>
                                        <p:tav tm="50000">
                                          <p:val>
                                            <p:clrVal>
                                              <a:schemeClr val="hlink"/>
                                            </p:clrVal>
                                          </p:val>
                                        </p:tav>
                                      </p:tavLst>
                                    </p:anim>
                                    <p:set>
                                      <p:cBhvr>
                                        <p:cTn id="16" dur="80"/>
                                        <p:tgtEl>
                                          <p:spTgt spid="65543"/>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65544"/>
                                        </p:tgtEl>
                                        <p:attrNameLst>
                                          <p:attrName>style.visibility</p:attrName>
                                        </p:attrNameLst>
                                      </p:cBhvr>
                                      <p:to>
                                        <p:strVal val="visible"/>
                                      </p:to>
                                    </p:set>
                                    <p:anim calcmode="discrete" valueType="clr">
                                      <p:cBhvr override="childStyle">
                                        <p:cTn id="21" dur="80"/>
                                        <p:tgtEl>
                                          <p:spTgt spid="65544"/>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65544"/>
                                        </p:tgtEl>
                                        <p:attrNameLst>
                                          <p:attrName>fillcolor</p:attrName>
                                        </p:attrNameLst>
                                      </p:cBhvr>
                                      <p:tavLst>
                                        <p:tav tm="0">
                                          <p:val>
                                            <p:clrVal>
                                              <a:schemeClr val="accent2"/>
                                            </p:clrVal>
                                          </p:val>
                                        </p:tav>
                                        <p:tav tm="50000">
                                          <p:val>
                                            <p:clrVal>
                                              <a:schemeClr val="hlink"/>
                                            </p:clrVal>
                                          </p:val>
                                        </p:tav>
                                      </p:tavLst>
                                    </p:anim>
                                    <p:set>
                                      <p:cBhvr>
                                        <p:cTn id="23" dur="80"/>
                                        <p:tgtEl>
                                          <p:spTgt spid="65544"/>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65545"/>
                                        </p:tgtEl>
                                        <p:attrNameLst>
                                          <p:attrName>style.visibility</p:attrName>
                                        </p:attrNameLst>
                                      </p:cBhvr>
                                      <p:to>
                                        <p:strVal val="visible"/>
                                      </p:to>
                                    </p:set>
                                    <p:anim calcmode="discrete" valueType="clr">
                                      <p:cBhvr override="childStyle">
                                        <p:cTn id="28" dur="80"/>
                                        <p:tgtEl>
                                          <p:spTgt spid="65545"/>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65545"/>
                                        </p:tgtEl>
                                        <p:attrNameLst>
                                          <p:attrName>fillcolor</p:attrName>
                                        </p:attrNameLst>
                                      </p:cBhvr>
                                      <p:tavLst>
                                        <p:tav tm="0">
                                          <p:val>
                                            <p:clrVal>
                                              <a:schemeClr val="accent2"/>
                                            </p:clrVal>
                                          </p:val>
                                        </p:tav>
                                        <p:tav tm="50000">
                                          <p:val>
                                            <p:clrVal>
                                              <a:schemeClr val="hlink"/>
                                            </p:clrVal>
                                          </p:val>
                                        </p:tav>
                                      </p:tavLst>
                                    </p:anim>
                                    <p:set>
                                      <p:cBhvr>
                                        <p:cTn id="30" dur="80"/>
                                        <p:tgtEl>
                                          <p:spTgt spid="65545"/>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65558"/>
                                        </p:tgtEl>
                                        <p:attrNameLst>
                                          <p:attrName>style.visibility</p:attrName>
                                        </p:attrNameLst>
                                      </p:cBhvr>
                                      <p:to>
                                        <p:strVal val="visible"/>
                                      </p:to>
                                    </p:set>
                                    <p:anim calcmode="discrete" valueType="clr">
                                      <p:cBhvr override="childStyle">
                                        <p:cTn id="35" dur="80"/>
                                        <p:tgtEl>
                                          <p:spTgt spid="65558"/>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65558"/>
                                        </p:tgtEl>
                                        <p:attrNameLst>
                                          <p:attrName>fillcolor</p:attrName>
                                        </p:attrNameLst>
                                      </p:cBhvr>
                                      <p:tavLst>
                                        <p:tav tm="0">
                                          <p:val>
                                            <p:clrVal>
                                              <a:schemeClr val="accent2"/>
                                            </p:clrVal>
                                          </p:val>
                                        </p:tav>
                                        <p:tav tm="50000">
                                          <p:val>
                                            <p:clrVal>
                                              <a:schemeClr val="hlink"/>
                                            </p:clrVal>
                                          </p:val>
                                        </p:tav>
                                      </p:tavLst>
                                    </p:anim>
                                    <p:set>
                                      <p:cBhvr>
                                        <p:cTn id="37" dur="80"/>
                                        <p:tgtEl>
                                          <p:spTgt spid="65558"/>
                                        </p:tgtEl>
                                        <p:attrNameLst>
                                          <p:attrName>fill.type</p:attrName>
                                        </p:attrNameLst>
                                      </p:cBhvr>
                                      <p:to>
                                        <p:strVal val="solid"/>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65559"/>
                                        </p:tgtEl>
                                        <p:attrNameLst>
                                          <p:attrName>style.visibility</p:attrName>
                                        </p:attrNameLst>
                                      </p:cBhvr>
                                      <p:to>
                                        <p:strVal val="visible"/>
                                      </p:to>
                                    </p:set>
                                    <p:anim calcmode="discrete" valueType="clr">
                                      <p:cBhvr override="childStyle">
                                        <p:cTn id="42" dur="80"/>
                                        <p:tgtEl>
                                          <p:spTgt spid="65559"/>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65559"/>
                                        </p:tgtEl>
                                        <p:attrNameLst>
                                          <p:attrName>fillcolor</p:attrName>
                                        </p:attrNameLst>
                                      </p:cBhvr>
                                      <p:tavLst>
                                        <p:tav tm="0">
                                          <p:val>
                                            <p:clrVal>
                                              <a:schemeClr val="accent2"/>
                                            </p:clrVal>
                                          </p:val>
                                        </p:tav>
                                        <p:tav tm="50000">
                                          <p:val>
                                            <p:clrVal>
                                              <a:schemeClr val="hlink"/>
                                            </p:clrVal>
                                          </p:val>
                                        </p:tav>
                                      </p:tavLst>
                                    </p:anim>
                                    <p:set>
                                      <p:cBhvr>
                                        <p:cTn id="44" dur="80"/>
                                        <p:tgtEl>
                                          <p:spTgt spid="65559"/>
                                        </p:tgtEl>
                                        <p:attrNameLst>
                                          <p:attrName>fill.type</p:attrName>
                                        </p:attrNameLst>
                                      </p:cBhvr>
                                      <p:to>
                                        <p:strVal val="solid"/>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27" presetClass="entr" presetSubtype="0" fill="hold" grpId="0" nodeType="clickEffect">
                                  <p:stCondLst>
                                    <p:cond delay="0"/>
                                  </p:stCondLst>
                                  <p:iterate type="lt">
                                    <p:tmPct val="50000"/>
                                  </p:iterate>
                                  <p:childTnLst>
                                    <p:set>
                                      <p:cBhvr>
                                        <p:cTn id="48" dur="1" fill="hold">
                                          <p:stCondLst>
                                            <p:cond delay="0"/>
                                          </p:stCondLst>
                                        </p:cTn>
                                        <p:tgtEl>
                                          <p:spTgt spid="65560"/>
                                        </p:tgtEl>
                                        <p:attrNameLst>
                                          <p:attrName>style.visibility</p:attrName>
                                        </p:attrNameLst>
                                      </p:cBhvr>
                                      <p:to>
                                        <p:strVal val="visible"/>
                                      </p:to>
                                    </p:set>
                                    <p:anim calcmode="discrete" valueType="clr">
                                      <p:cBhvr override="childStyle">
                                        <p:cTn id="49" dur="80"/>
                                        <p:tgtEl>
                                          <p:spTgt spid="65560"/>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65560"/>
                                        </p:tgtEl>
                                        <p:attrNameLst>
                                          <p:attrName>fillcolor</p:attrName>
                                        </p:attrNameLst>
                                      </p:cBhvr>
                                      <p:tavLst>
                                        <p:tav tm="0">
                                          <p:val>
                                            <p:clrVal>
                                              <a:schemeClr val="accent2"/>
                                            </p:clrVal>
                                          </p:val>
                                        </p:tav>
                                        <p:tav tm="50000">
                                          <p:val>
                                            <p:clrVal>
                                              <a:schemeClr val="hlink"/>
                                            </p:clrVal>
                                          </p:val>
                                        </p:tav>
                                      </p:tavLst>
                                    </p:anim>
                                    <p:set>
                                      <p:cBhvr>
                                        <p:cTn id="51" dur="80"/>
                                        <p:tgtEl>
                                          <p:spTgt spid="65560"/>
                                        </p:tgtEl>
                                        <p:attrNameLst>
                                          <p:attrName>fill.type</p:attrName>
                                        </p:attrNameLst>
                                      </p:cBhvr>
                                      <p:to>
                                        <p:strVal val="solid"/>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27" presetClass="entr" presetSubtype="0" fill="hold" grpId="0" nodeType="clickEffect">
                                  <p:stCondLst>
                                    <p:cond delay="0"/>
                                  </p:stCondLst>
                                  <p:iterate type="lt">
                                    <p:tmPct val="50000"/>
                                  </p:iterate>
                                  <p:childTnLst>
                                    <p:set>
                                      <p:cBhvr>
                                        <p:cTn id="55" dur="1" fill="hold">
                                          <p:stCondLst>
                                            <p:cond delay="0"/>
                                          </p:stCondLst>
                                        </p:cTn>
                                        <p:tgtEl>
                                          <p:spTgt spid="65561"/>
                                        </p:tgtEl>
                                        <p:attrNameLst>
                                          <p:attrName>style.visibility</p:attrName>
                                        </p:attrNameLst>
                                      </p:cBhvr>
                                      <p:to>
                                        <p:strVal val="visible"/>
                                      </p:to>
                                    </p:set>
                                    <p:anim calcmode="discrete" valueType="clr">
                                      <p:cBhvr override="childStyle">
                                        <p:cTn id="56" dur="80"/>
                                        <p:tgtEl>
                                          <p:spTgt spid="65561"/>
                                        </p:tgtEl>
                                        <p:attrNameLst>
                                          <p:attrName>style.color</p:attrName>
                                        </p:attrNameLst>
                                      </p:cBhvr>
                                      <p:tavLst>
                                        <p:tav tm="0">
                                          <p:val>
                                            <p:clrVal>
                                              <a:schemeClr val="accent2"/>
                                            </p:clrVal>
                                          </p:val>
                                        </p:tav>
                                        <p:tav tm="50000">
                                          <p:val>
                                            <p:clrVal>
                                              <a:schemeClr val="hlink"/>
                                            </p:clrVal>
                                          </p:val>
                                        </p:tav>
                                      </p:tavLst>
                                    </p:anim>
                                    <p:anim calcmode="discrete" valueType="clr">
                                      <p:cBhvr>
                                        <p:cTn id="57" dur="80"/>
                                        <p:tgtEl>
                                          <p:spTgt spid="65561"/>
                                        </p:tgtEl>
                                        <p:attrNameLst>
                                          <p:attrName>fillcolor</p:attrName>
                                        </p:attrNameLst>
                                      </p:cBhvr>
                                      <p:tavLst>
                                        <p:tav tm="0">
                                          <p:val>
                                            <p:clrVal>
                                              <a:schemeClr val="accent2"/>
                                            </p:clrVal>
                                          </p:val>
                                        </p:tav>
                                        <p:tav tm="50000">
                                          <p:val>
                                            <p:clrVal>
                                              <a:schemeClr val="hlink"/>
                                            </p:clrVal>
                                          </p:val>
                                        </p:tav>
                                      </p:tavLst>
                                    </p:anim>
                                    <p:set>
                                      <p:cBhvr>
                                        <p:cTn id="58" dur="80"/>
                                        <p:tgtEl>
                                          <p:spTgt spid="65561"/>
                                        </p:tgtEl>
                                        <p:attrNameLst>
                                          <p:attrName>fill.type</p:attrName>
                                        </p:attrNameLst>
                                      </p:cBhvr>
                                      <p:to>
                                        <p:strVal val="solid"/>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27" presetClass="entr" presetSubtype="0" fill="hold" grpId="0" nodeType="clickEffect">
                                  <p:stCondLst>
                                    <p:cond delay="0"/>
                                  </p:stCondLst>
                                  <p:iterate type="lt">
                                    <p:tmPct val="50000"/>
                                  </p:iterate>
                                  <p:childTnLst>
                                    <p:set>
                                      <p:cBhvr>
                                        <p:cTn id="62" dur="1" fill="hold">
                                          <p:stCondLst>
                                            <p:cond delay="0"/>
                                          </p:stCondLst>
                                        </p:cTn>
                                        <p:tgtEl>
                                          <p:spTgt spid="65562"/>
                                        </p:tgtEl>
                                        <p:attrNameLst>
                                          <p:attrName>style.visibility</p:attrName>
                                        </p:attrNameLst>
                                      </p:cBhvr>
                                      <p:to>
                                        <p:strVal val="visible"/>
                                      </p:to>
                                    </p:set>
                                    <p:anim calcmode="discrete" valueType="clr">
                                      <p:cBhvr override="childStyle">
                                        <p:cTn id="63" dur="80"/>
                                        <p:tgtEl>
                                          <p:spTgt spid="65562"/>
                                        </p:tgtEl>
                                        <p:attrNameLst>
                                          <p:attrName>style.color</p:attrName>
                                        </p:attrNameLst>
                                      </p:cBhvr>
                                      <p:tavLst>
                                        <p:tav tm="0">
                                          <p:val>
                                            <p:clrVal>
                                              <a:schemeClr val="accent2"/>
                                            </p:clrVal>
                                          </p:val>
                                        </p:tav>
                                        <p:tav tm="50000">
                                          <p:val>
                                            <p:clrVal>
                                              <a:schemeClr val="hlink"/>
                                            </p:clrVal>
                                          </p:val>
                                        </p:tav>
                                      </p:tavLst>
                                    </p:anim>
                                    <p:anim calcmode="discrete" valueType="clr">
                                      <p:cBhvr>
                                        <p:cTn id="64" dur="80"/>
                                        <p:tgtEl>
                                          <p:spTgt spid="65562"/>
                                        </p:tgtEl>
                                        <p:attrNameLst>
                                          <p:attrName>fillcolor</p:attrName>
                                        </p:attrNameLst>
                                      </p:cBhvr>
                                      <p:tavLst>
                                        <p:tav tm="0">
                                          <p:val>
                                            <p:clrVal>
                                              <a:schemeClr val="accent2"/>
                                            </p:clrVal>
                                          </p:val>
                                        </p:tav>
                                        <p:tav tm="50000">
                                          <p:val>
                                            <p:clrVal>
                                              <a:schemeClr val="hlink"/>
                                            </p:clrVal>
                                          </p:val>
                                        </p:tav>
                                      </p:tavLst>
                                    </p:anim>
                                    <p:set>
                                      <p:cBhvr>
                                        <p:cTn id="65" dur="80"/>
                                        <p:tgtEl>
                                          <p:spTgt spid="65562"/>
                                        </p:tgtEl>
                                        <p:attrNameLst>
                                          <p:attrName>fill.type</p:attrName>
                                        </p:attrNameLst>
                                      </p:cBhvr>
                                      <p:to>
                                        <p:strVal val="solid"/>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27" presetClass="entr" presetSubtype="0" fill="hold" grpId="0" nodeType="clickEffect">
                                  <p:stCondLst>
                                    <p:cond delay="0"/>
                                  </p:stCondLst>
                                  <p:iterate type="lt">
                                    <p:tmPct val="50000"/>
                                  </p:iterate>
                                  <p:childTnLst>
                                    <p:set>
                                      <p:cBhvr>
                                        <p:cTn id="69" dur="1" fill="hold">
                                          <p:stCondLst>
                                            <p:cond delay="0"/>
                                          </p:stCondLst>
                                        </p:cTn>
                                        <p:tgtEl>
                                          <p:spTgt spid="65563"/>
                                        </p:tgtEl>
                                        <p:attrNameLst>
                                          <p:attrName>style.visibility</p:attrName>
                                        </p:attrNameLst>
                                      </p:cBhvr>
                                      <p:to>
                                        <p:strVal val="visible"/>
                                      </p:to>
                                    </p:set>
                                    <p:anim calcmode="discrete" valueType="clr">
                                      <p:cBhvr override="childStyle">
                                        <p:cTn id="70" dur="80"/>
                                        <p:tgtEl>
                                          <p:spTgt spid="65563"/>
                                        </p:tgtEl>
                                        <p:attrNameLst>
                                          <p:attrName>style.color</p:attrName>
                                        </p:attrNameLst>
                                      </p:cBhvr>
                                      <p:tavLst>
                                        <p:tav tm="0">
                                          <p:val>
                                            <p:clrVal>
                                              <a:schemeClr val="accent2"/>
                                            </p:clrVal>
                                          </p:val>
                                        </p:tav>
                                        <p:tav tm="50000">
                                          <p:val>
                                            <p:clrVal>
                                              <a:schemeClr val="hlink"/>
                                            </p:clrVal>
                                          </p:val>
                                        </p:tav>
                                      </p:tavLst>
                                    </p:anim>
                                    <p:anim calcmode="discrete" valueType="clr">
                                      <p:cBhvr>
                                        <p:cTn id="71" dur="80"/>
                                        <p:tgtEl>
                                          <p:spTgt spid="65563"/>
                                        </p:tgtEl>
                                        <p:attrNameLst>
                                          <p:attrName>fillcolor</p:attrName>
                                        </p:attrNameLst>
                                      </p:cBhvr>
                                      <p:tavLst>
                                        <p:tav tm="0">
                                          <p:val>
                                            <p:clrVal>
                                              <a:schemeClr val="accent2"/>
                                            </p:clrVal>
                                          </p:val>
                                        </p:tav>
                                        <p:tav tm="50000">
                                          <p:val>
                                            <p:clrVal>
                                              <a:schemeClr val="hlink"/>
                                            </p:clrVal>
                                          </p:val>
                                        </p:tav>
                                      </p:tavLst>
                                    </p:anim>
                                    <p:set>
                                      <p:cBhvr>
                                        <p:cTn id="72" dur="80"/>
                                        <p:tgtEl>
                                          <p:spTgt spid="65563"/>
                                        </p:tgtEl>
                                        <p:attrNameLst>
                                          <p:attrName>fill.type</p:attrName>
                                        </p:attrNameLst>
                                      </p:cBhvr>
                                      <p:to>
                                        <p:strVal val="solid"/>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27" presetClass="entr" presetSubtype="0" fill="hold" grpId="0" nodeType="clickEffect">
                                  <p:stCondLst>
                                    <p:cond delay="0"/>
                                  </p:stCondLst>
                                  <p:iterate type="lt">
                                    <p:tmPct val="50000"/>
                                  </p:iterate>
                                  <p:childTnLst>
                                    <p:set>
                                      <p:cBhvr>
                                        <p:cTn id="76" dur="1" fill="hold">
                                          <p:stCondLst>
                                            <p:cond delay="0"/>
                                          </p:stCondLst>
                                        </p:cTn>
                                        <p:tgtEl>
                                          <p:spTgt spid="65564"/>
                                        </p:tgtEl>
                                        <p:attrNameLst>
                                          <p:attrName>style.visibility</p:attrName>
                                        </p:attrNameLst>
                                      </p:cBhvr>
                                      <p:to>
                                        <p:strVal val="visible"/>
                                      </p:to>
                                    </p:set>
                                    <p:anim calcmode="discrete" valueType="clr">
                                      <p:cBhvr override="childStyle">
                                        <p:cTn id="77" dur="80"/>
                                        <p:tgtEl>
                                          <p:spTgt spid="65564"/>
                                        </p:tgtEl>
                                        <p:attrNameLst>
                                          <p:attrName>style.color</p:attrName>
                                        </p:attrNameLst>
                                      </p:cBhvr>
                                      <p:tavLst>
                                        <p:tav tm="0">
                                          <p:val>
                                            <p:clrVal>
                                              <a:schemeClr val="accent2"/>
                                            </p:clrVal>
                                          </p:val>
                                        </p:tav>
                                        <p:tav tm="50000">
                                          <p:val>
                                            <p:clrVal>
                                              <a:schemeClr val="hlink"/>
                                            </p:clrVal>
                                          </p:val>
                                        </p:tav>
                                      </p:tavLst>
                                    </p:anim>
                                    <p:anim calcmode="discrete" valueType="clr">
                                      <p:cBhvr>
                                        <p:cTn id="78" dur="80"/>
                                        <p:tgtEl>
                                          <p:spTgt spid="65564"/>
                                        </p:tgtEl>
                                        <p:attrNameLst>
                                          <p:attrName>fillcolor</p:attrName>
                                        </p:attrNameLst>
                                      </p:cBhvr>
                                      <p:tavLst>
                                        <p:tav tm="0">
                                          <p:val>
                                            <p:clrVal>
                                              <a:schemeClr val="accent2"/>
                                            </p:clrVal>
                                          </p:val>
                                        </p:tav>
                                        <p:tav tm="50000">
                                          <p:val>
                                            <p:clrVal>
                                              <a:schemeClr val="hlink"/>
                                            </p:clrVal>
                                          </p:val>
                                        </p:tav>
                                      </p:tavLst>
                                    </p:anim>
                                    <p:set>
                                      <p:cBhvr>
                                        <p:cTn id="79" dur="80"/>
                                        <p:tgtEl>
                                          <p:spTgt spid="65564"/>
                                        </p:tgtEl>
                                        <p:attrNameLst>
                                          <p:attrName>fill.type</p:attrName>
                                        </p:attrNameLst>
                                      </p:cBhvr>
                                      <p:to>
                                        <p:strVal val="solid"/>
                                      </p:to>
                                    </p:set>
                                  </p:childTnLst>
                                </p:cTn>
                              </p:par>
                            </p:childTnLst>
                          </p:cTn>
                        </p:par>
                      </p:childTnLst>
                    </p:cTn>
                  </p:par>
                  <p:par>
                    <p:cTn id="80" fill="hold" nodeType="clickPar">
                      <p:stCondLst>
                        <p:cond delay="indefinite"/>
                      </p:stCondLst>
                      <p:childTnLst>
                        <p:par>
                          <p:cTn id="81" fill="hold" nodeType="withGroup">
                            <p:stCondLst>
                              <p:cond delay="0"/>
                            </p:stCondLst>
                            <p:childTnLst>
                              <p:par>
                                <p:cTn id="82" presetID="27" presetClass="entr" presetSubtype="0" fill="hold" grpId="0" nodeType="clickEffect">
                                  <p:stCondLst>
                                    <p:cond delay="0"/>
                                  </p:stCondLst>
                                  <p:iterate type="lt">
                                    <p:tmPct val="50000"/>
                                  </p:iterate>
                                  <p:childTnLst>
                                    <p:set>
                                      <p:cBhvr>
                                        <p:cTn id="83" dur="1" fill="hold">
                                          <p:stCondLst>
                                            <p:cond delay="0"/>
                                          </p:stCondLst>
                                        </p:cTn>
                                        <p:tgtEl>
                                          <p:spTgt spid="65565"/>
                                        </p:tgtEl>
                                        <p:attrNameLst>
                                          <p:attrName>style.visibility</p:attrName>
                                        </p:attrNameLst>
                                      </p:cBhvr>
                                      <p:to>
                                        <p:strVal val="visible"/>
                                      </p:to>
                                    </p:set>
                                    <p:anim calcmode="discrete" valueType="clr">
                                      <p:cBhvr override="childStyle">
                                        <p:cTn id="84" dur="80"/>
                                        <p:tgtEl>
                                          <p:spTgt spid="65565"/>
                                        </p:tgtEl>
                                        <p:attrNameLst>
                                          <p:attrName>style.color</p:attrName>
                                        </p:attrNameLst>
                                      </p:cBhvr>
                                      <p:tavLst>
                                        <p:tav tm="0">
                                          <p:val>
                                            <p:clrVal>
                                              <a:schemeClr val="accent2"/>
                                            </p:clrVal>
                                          </p:val>
                                        </p:tav>
                                        <p:tav tm="50000">
                                          <p:val>
                                            <p:clrVal>
                                              <a:schemeClr val="hlink"/>
                                            </p:clrVal>
                                          </p:val>
                                        </p:tav>
                                      </p:tavLst>
                                    </p:anim>
                                    <p:anim calcmode="discrete" valueType="clr">
                                      <p:cBhvr>
                                        <p:cTn id="85" dur="80"/>
                                        <p:tgtEl>
                                          <p:spTgt spid="65565"/>
                                        </p:tgtEl>
                                        <p:attrNameLst>
                                          <p:attrName>fillcolor</p:attrName>
                                        </p:attrNameLst>
                                      </p:cBhvr>
                                      <p:tavLst>
                                        <p:tav tm="0">
                                          <p:val>
                                            <p:clrVal>
                                              <a:schemeClr val="accent2"/>
                                            </p:clrVal>
                                          </p:val>
                                        </p:tav>
                                        <p:tav tm="50000">
                                          <p:val>
                                            <p:clrVal>
                                              <a:schemeClr val="hlink"/>
                                            </p:clrVal>
                                          </p:val>
                                        </p:tav>
                                      </p:tavLst>
                                    </p:anim>
                                    <p:set>
                                      <p:cBhvr>
                                        <p:cTn id="86" dur="80"/>
                                        <p:tgtEl>
                                          <p:spTgt spid="65565"/>
                                        </p:tgtEl>
                                        <p:attrNameLst>
                                          <p:attrName>fill.type</p:attrName>
                                        </p:attrNameLst>
                                      </p:cBhvr>
                                      <p:to>
                                        <p:strVal val="solid"/>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27" presetClass="entr" presetSubtype="0" fill="hold" grpId="0" nodeType="clickEffect">
                                  <p:stCondLst>
                                    <p:cond delay="0"/>
                                  </p:stCondLst>
                                  <p:iterate type="lt">
                                    <p:tmPct val="50000"/>
                                  </p:iterate>
                                  <p:childTnLst>
                                    <p:set>
                                      <p:cBhvr>
                                        <p:cTn id="90" dur="1" fill="hold">
                                          <p:stCondLst>
                                            <p:cond delay="0"/>
                                          </p:stCondLst>
                                        </p:cTn>
                                        <p:tgtEl>
                                          <p:spTgt spid="65566"/>
                                        </p:tgtEl>
                                        <p:attrNameLst>
                                          <p:attrName>style.visibility</p:attrName>
                                        </p:attrNameLst>
                                      </p:cBhvr>
                                      <p:to>
                                        <p:strVal val="visible"/>
                                      </p:to>
                                    </p:set>
                                    <p:anim calcmode="discrete" valueType="clr">
                                      <p:cBhvr override="childStyle">
                                        <p:cTn id="91" dur="80"/>
                                        <p:tgtEl>
                                          <p:spTgt spid="65566"/>
                                        </p:tgtEl>
                                        <p:attrNameLst>
                                          <p:attrName>style.color</p:attrName>
                                        </p:attrNameLst>
                                      </p:cBhvr>
                                      <p:tavLst>
                                        <p:tav tm="0">
                                          <p:val>
                                            <p:clrVal>
                                              <a:schemeClr val="accent2"/>
                                            </p:clrVal>
                                          </p:val>
                                        </p:tav>
                                        <p:tav tm="50000">
                                          <p:val>
                                            <p:clrVal>
                                              <a:schemeClr val="hlink"/>
                                            </p:clrVal>
                                          </p:val>
                                        </p:tav>
                                      </p:tavLst>
                                    </p:anim>
                                    <p:anim calcmode="discrete" valueType="clr">
                                      <p:cBhvr>
                                        <p:cTn id="92" dur="80"/>
                                        <p:tgtEl>
                                          <p:spTgt spid="65566"/>
                                        </p:tgtEl>
                                        <p:attrNameLst>
                                          <p:attrName>fillcolor</p:attrName>
                                        </p:attrNameLst>
                                      </p:cBhvr>
                                      <p:tavLst>
                                        <p:tav tm="0">
                                          <p:val>
                                            <p:clrVal>
                                              <a:schemeClr val="accent2"/>
                                            </p:clrVal>
                                          </p:val>
                                        </p:tav>
                                        <p:tav tm="50000">
                                          <p:val>
                                            <p:clrVal>
                                              <a:schemeClr val="hlink"/>
                                            </p:clrVal>
                                          </p:val>
                                        </p:tav>
                                      </p:tavLst>
                                    </p:anim>
                                    <p:set>
                                      <p:cBhvr>
                                        <p:cTn id="93" dur="80"/>
                                        <p:tgtEl>
                                          <p:spTgt spid="65566"/>
                                        </p:tgtEl>
                                        <p:attrNameLst>
                                          <p:attrName>fill.type</p:attrName>
                                        </p:attrNameLst>
                                      </p:cBhvr>
                                      <p:to>
                                        <p:strVal val="solid"/>
                                      </p:to>
                                    </p:set>
                                  </p:childTnLst>
                                </p:cTn>
                              </p:par>
                            </p:childTnLst>
                          </p:cTn>
                        </p:par>
                      </p:childTnLst>
                    </p:cTn>
                  </p:par>
                  <p:par>
                    <p:cTn id="94" fill="hold" nodeType="clickPar">
                      <p:stCondLst>
                        <p:cond delay="indefinite"/>
                      </p:stCondLst>
                      <p:childTnLst>
                        <p:par>
                          <p:cTn id="95" fill="hold" nodeType="withGroup">
                            <p:stCondLst>
                              <p:cond delay="0"/>
                            </p:stCondLst>
                            <p:childTnLst>
                              <p:par>
                                <p:cTn id="96" presetID="27" presetClass="entr" presetSubtype="0" fill="hold" grpId="0" nodeType="clickEffect">
                                  <p:stCondLst>
                                    <p:cond delay="0"/>
                                  </p:stCondLst>
                                  <p:iterate type="lt">
                                    <p:tmPct val="50000"/>
                                  </p:iterate>
                                  <p:childTnLst>
                                    <p:set>
                                      <p:cBhvr>
                                        <p:cTn id="97" dur="1" fill="hold">
                                          <p:stCondLst>
                                            <p:cond delay="0"/>
                                          </p:stCondLst>
                                        </p:cTn>
                                        <p:tgtEl>
                                          <p:spTgt spid="65567"/>
                                        </p:tgtEl>
                                        <p:attrNameLst>
                                          <p:attrName>style.visibility</p:attrName>
                                        </p:attrNameLst>
                                      </p:cBhvr>
                                      <p:to>
                                        <p:strVal val="visible"/>
                                      </p:to>
                                    </p:set>
                                    <p:anim calcmode="discrete" valueType="clr">
                                      <p:cBhvr override="childStyle">
                                        <p:cTn id="98" dur="80"/>
                                        <p:tgtEl>
                                          <p:spTgt spid="65567"/>
                                        </p:tgtEl>
                                        <p:attrNameLst>
                                          <p:attrName>style.color</p:attrName>
                                        </p:attrNameLst>
                                      </p:cBhvr>
                                      <p:tavLst>
                                        <p:tav tm="0">
                                          <p:val>
                                            <p:clrVal>
                                              <a:schemeClr val="accent2"/>
                                            </p:clrVal>
                                          </p:val>
                                        </p:tav>
                                        <p:tav tm="50000">
                                          <p:val>
                                            <p:clrVal>
                                              <a:schemeClr val="hlink"/>
                                            </p:clrVal>
                                          </p:val>
                                        </p:tav>
                                      </p:tavLst>
                                    </p:anim>
                                    <p:anim calcmode="discrete" valueType="clr">
                                      <p:cBhvr>
                                        <p:cTn id="99" dur="80"/>
                                        <p:tgtEl>
                                          <p:spTgt spid="65567"/>
                                        </p:tgtEl>
                                        <p:attrNameLst>
                                          <p:attrName>fillcolor</p:attrName>
                                        </p:attrNameLst>
                                      </p:cBhvr>
                                      <p:tavLst>
                                        <p:tav tm="0">
                                          <p:val>
                                            <p:clrVal>
                                              <a:schemeClr val="accent2"/>
                                            </p:clrVal>
                                          </p:val>
                                        </p:tav>
                                        <p:tav tm="50000">
                                          <p:val>
                                            <p:clrVal>
                                              <a:schemeClr val="hlink"/>
                                            </p:clrVal>
                                          </p:val>
                                        </p:tav>
                                      </p:tavLst>
                                    </p:anim>
                                    <p:set>
                                      <p:cBhvr>
                                        <p:cTn id="100" dur="80"/>
                                        <p:tgtEl>
                                          <p:spTgt spid="65567"/>
                                        </p:tgtEl>
                                        <p:attrNameLst>
                                          <p:attrName>fill.type</p:attrName>
                                        </p:attrNameLst>
                                      </p:cBhvr>
                                      <p:to>
                                        <p:strVal val="solid"/>
                                      </p:to>
                                    </p:se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27" presetClass="entr" presetSubtype="0" fill="hold" grpId="0" nodeType="clickEffect">
                                  <p:stCondLst>
                                    <p:cond delay="0"/>
                                  </p:stCondLst>
                                  <p:iterate type="lt">
                                    <p:tmPct val="50000"/>
                                  </p:iterate>
                                  <p:childTnLst>
                                    <p:set>
                                      <p:cBhvr>
                                        <p:cTn id="104" dur="1" fill="hold">
                                          <p:stCondLst>
                                            <p:cond delay="0"/>
                                          </p:stCondLst>
                                        </p:cTn>
                                        <p:tgtEl>
                                          <p:spTgt spid="65568"/>
                                        </p:tgtEl>
                                        <p:attrNameLst>
                                          <p:attrName>style.visibility</p:attrName>
                                        </p:attrNameLst>
                                      </p:cBhvr>
                                      <p:to>
                                        <p:strVal val="visible"/>
                                      </p:to>
                                    </p:set>
                                    <p:anim calcmode="discrete" valueType="clr">
                                      <p:cBhvr override="childStyle">
                                        <p:cTn id="105" dur="80"/>
                                        <p:tgtEl>
                                          <p:spTgt spid="65568"/>
                                        </p:tgtEl>
                                        <p:attrNameLst>
                                          <p:attrName>style.color</p:attrName>
                                        </p:attrNameLst>
                                      </p:cBhvr>
                                      <p:tavLst>
                                        <p:tav tm="0">
                                          <p:val>
                                            <p:clrVal>
                                              <a:schemeClr val="accent2"/>
                                            </p:clrVal>
                                          </p:val>
                                        </p:tav>
                                        <p:tav tm="50000">
                                          <p:val>
                                            <p:clrVal>
                                              <a:schemeClr val="hlink"/>
                                            </p:clrVal>
                                          </p:val>
                                        </p:tav>
                                      </p:tavLst>
                                    </p:anim>
                                    <p:anim calcmode="discrete" valueType="clr">
                                      <p:cBhvr>
                                        <p:cTn id="106" dur="80"/>
                                        <p:tgtEl>
                                          <p:spTgt spid="65568"/>
                                        </p:tgtEl>
                                        <p:attrNameLst>
                                          <p:attrName>fillcolor</p:attrName>
                                        </p:attrNameLst>
                                      </p:cBhvr>
                                      <p:tavLst>
                                        <p:tav tm="0">
                                          <p:val>
                                            <p:clrVal>
                                              <a:schemeClr val="accent2"/>
                                            </p:clrVal>
                                          </p:val>
                                        </p:tav>
                                        <p:tav tm="50000">
                                          <p:val>
                                            <p:clrVal>
                                              <a:schemeClr val="hlink"/>
                                            </p:clrVal>
                                          </p:val>
                                        </p:tav>
                                      </p:tavLst>
                                    </p:anim>
                                    <p:set>
                                      <p:cBhvr>
                                        <p:cTn id="107" dur="80"/>
                                        <p:tgtEl>
                                          <p:spTgt spid="65568"/>
                                        </p:tgtEl>
                                        <p:attrNameLst>
                                          <p:attrName>fill.type</p:attrName>
                                        </p:attrNameLst>
                                      </p:cBhvr>
                                      <p:to>
                                        <p:strVal val="solid"/>
                                      </p:to>
                                    </p:se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7" presetClass="entr" presetSubtype="0" fill="hold" grpId="0" nodeType="clickEffect">
                                  <p:stCondLst>
                                    <p:cond delay="0"/>
                                  </p:stCondLst>
                                  <p:iterate type="lt">
                                    <p:tmPct val="50000"/>
                                  </p:iterate>
                                  <p:childTnLst>
                                    <p:set>
                                      <p:cBhvr>
                                        <p:cTn id="111" dur="1" fill="hold">
                                          <p:stCondLst>
                                            <p:cond delay="0"/>
                                          </p:stCondLst>
                                        </p:cTn>
                                        <p:tgtEl>
                                          <p:spTgt spid="65569"/>
                                        </p:tgtEl>
                                        <p:attrNameLst>
                                          <p:attrName>style.visibility</p:attrName>
                                        </p:attrNameLst>
                                      </p:cBhvr>
                                      <p:to>
                                        <p:strVal val="visible"/>
                                      </p:to>
                                    </p:set>
                                    <p:anim calcmode="discrete" valueType="clr">
                                      <p:cBhvr override="childStyle">
                                        <p:cTn id="112" dur="80"/>
                                        <p:tgtEl>
                                          <p:spTgt spid="65569"/>
                                        </p:tgtEl>
                                        <p:attrNameLst>
                                          <p:attrName>style.color</p:attrName>
                                        </p:attrNameLst>
                                      </p:cBhvr>
                                      <p:tavLst>
                                        <p:tav tm="0">
                                          <p:val>
                                            <p:clrVal>
                                              <a:schemeClr val="accent2"/>
                                            </p:clrVal>
                                          </p:val>
                                        </p:tav>
                                        <p:tav tm="50000">
                                          <p:val>
                                            <p:clrVal>
                                              <a:schemeClr val="hlink"/>
                                            </p:clrVal>
                                          </p:val>
                                        </p:tav>
                                      </p:tavLst>
                                    </p:anim>
                                    <p:anim calcmode="discrete" valueType="clr">
                                      <p:cBhvr>
                                        <p:cTn id="113" dur="80"/>
                                        <p:tgtEl>
                                          <p:spTgt spid="65569"/>
                                        </p:tgtEl>
                                        <p:attrNameLst>
                                          <p:attrName>fillcolor</p:attrName>
                                        </p:attrNameLst>
                                      </p:cBhvr>
                                      <p:tavLst>
                                        <p:tav tm="0">
                                          <p:val>
                                            <p:clrVal>
                                              <a:schemeClr val="accent2"/>
                                            </p:clrVal>
                                          </p:val>
                                        </p:tav>
                                        <p:tav tm="50000">
                                          <p:val>
                                            <p:clrVal>
                                              <a:schemeClr val="hlink"/>
                                            </p:clrVal>
                                          </p:val>
                                        </p:tav>
                                      </p:tavLst>
                                    </p:anim>
                                    <p:set>
                                      <p:cBhvr>
                                        <p:cTn id="114" dur="80"/>
                                        <p:tgtEl>
                                          <p:spTgt spid="65569"/>
                                        </p:tgtEl>
                                        <p:attrNameLst>
                                          <p:attrName>fill.type</p:attrName>
                                        </p:attrNameLst>
                                      </p:cBhvr>
                                      <p:to>
                                        <p:strVal val="solid"/>
                                      </p:to>
                                    </p:se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27" presetClass="entr" presetSubtype="0" fill="hold" grpId="0" nodeType="clickEffect">
                                  <p:stCondLst>
                                    <p:cond delay="0"/>
                                  </p:stCondLst>
                                  <p:iterate type="lt">
                                    <p:tmPct val="50000"/>
                                  </p:iterate>
                                  <p:childTnLst>
                                    <p:set>
                                      <p:cBhvr>
                                        <p:cTn id="118" dur="1" fill="hold">
                                          <p:stCondLst>
                                            <p:cond delay="0"/>
                                          </p:stCondLst>
                                        </p:cTn>
                                        <p:tgtEl>
                                          <p:spTgt spid="65570"/>
                                        </p:tgtEl>
                                        <p:attrNameLst>
                                          <p:attrName>style.visibility</p:attrName>
                                        </p:attrNameLst>
                                      </p:cBhvr>
                                      <p:to>
                                        <p:strVal val="visible"/>
                                      </p:to>
                                    </p:set>
                                    <p:anim calcmode="discrete" valueType="clr">
                                      <p:cBhvr override="childStyle">
                                        <p:cTn id="119" dur="80"/>
                                        <p:tgtEl>
                                          <p:spTgt spid="65570"/>
                                        </p:tgtEl>
                                        <p:attrNameLst>
                                          <p:attrName>style.color</p:attrName>
                                        </p:attrNameLst>
                                      </p:cBhvr>
                                      <p:tavLst>
                                        <p:tav tm="0">
                                          <p:val>
                                            <p:clrVal>
                                              <a:schemeClr val="accent2"/>
                                            </p:clrVal>
                                          </p:val>
                                        </p:tav>
                                        <p:tav tm="50000">
                                          <p:val>
                                            <p:clrVal>
                                              <a:schemeClr val="hlink"/>
                                            </p:clrVal>
                                          </p:val>
                                        </p:tav>
                                      </p:tavLst>
                                    </p:anim>
                                    <p:anim calcmode="discrete" valueType="clr">
                                      <p:cBhvr>
                                        <p:cTn id="120" dur="80"/>
                                        <p:tgtEl>
                                          <p:spTgt spid="65570"/>
                                        </p:tgtEl>
                                        <p:attrNameLst>
                                          <p:attrName>fillcolor</p:attrName>
                                        </p:attrNameLst>
                                      </p:cBhvr>
                                      <p:tavLst>
                                        <p:tav tm="0">
                                          <p:val>
                                            <p:clrVal>
                                              <a:schemeClr val="accent2"/>
                                            </p:clrVal>
                                          </p:val>
                                        </p:tav>
                                        <p:tav tm="50000">
                                          <p:val>
                                            <p:clrVal>
                                              <a:schemeClr val="hlink"/>
                                            </p:clrVal>
                                          </p:val>
                                        </p:tav>
                                      </p:tavLst>
                                    </p:anim>
                                    <p:set>
                                      <p:cBhvr>
                                        <p:cTn id="121" dur="80"/>
                                        <p:tgtEl>
                                          <p:spTgt spid="6557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2" grpId="0"/>
      <p:bldP spid="65543" grpId="0"/>
      <p:bldP spid="65544" grpId="0"/>
      <p:bldP spid="65545" grpId="0"/>
      <p:bldP spid="65558" grpId="0"/>
      <p:bldP spid="65559" grpId="0"/>
      <p:bldP spid="65560" grpId="0"/>
      <p:bldP spid="65561" grpId="0"/>
      <p:bldP spid="65562" grpId="0"/>
      <p:bldP spid="65563" grpId="0"/>
      <p:bldP spid="65564" grpId="0"/>
      <p:bldP spid="65565" grpId="0"/>
      <p:bldP spid="65566" grpId="0"/>
      <p:bldP spid="65567" grpId="0"/>
      <p:bldP spid="65568" grpId="0"/>
      <p:bldP spid="65569" grpId="0"/>
      <p:bldP spid="6557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468313" y="1654175"/>
            <a:ext cx="4464050" cy="393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sz="2800">
                <a:latin typeface="Comic Sans MS" panose="030F0702030302020204" pitchFamily="66" charset="0"/>
              </a:rPr>
              <a:t>Il </a:t>
            </a:r>
            <a:r>
              <a:rPr lang="de-DE" sz="2800">
                <a:solidFill>
                  <a:srgbClr val="FF0000"/>
                </a:solidFill>
                <a:latin typeface="Comic Sans MS" panose="030F0702030302020204" pitchFamily="66" charset="0"/>
              </a:rPr>
              <a:t>pleuvait</a:t>
            </a:r>
            <a:r>
              <a:rPr lang="de-DE" sz="2800">
                <a:latin typeface="Comic Sans MS" panose="030F0702030302020204" pitchFamily="66" charset="0"/>
              </a:rPr>
              <a:t> à Paris. </a:t>
            </a:r>
          </a:p>
          <a:p>
            <a:pPr eaLnBrk="1" hangingPunct="1">
              <a:spcBef>
                <a:spcPct val="0"/>
              </a:spcBef>
              <a:buFontTx/>
              <a:buNone/>
            </a:pPr>
            <a:endParaRPr lang="de-DE" sz="2800">
              <a:latin typeface="Comic Sans MS" panose="030F0702030302020204" pitchFamily="66" charset="0"/>
            </a:endParaRPr>
          </a:p>
          <a:p>
            <a:pPr eaLnBrk="1" hangingPunct="1">
              <a:spcBef>
                <a:spcPct val="0"/>
              </a:spcBef>
              <a:buFontTx/>
              <a:buNone/>
            </a:pPr>
            <a:r>
              <a:rPr lang="de-DE" sz="2800">
                <a:latin typeface="Comic Sans MS" panose="030F0702030302020204" pitchFamily="66" charset="0"/>
              </a:rPr>
              <a:t>Les parents de Fabrice </a:t>
            </a:r>
            <a:r>
              <a:rPr lang="de-DE" sz="2800">
                <a:solidFill>
                  <a:srgbClr val="FF0000"/>
                </a:solidFill>
                <a:latin typeface="Comic Sans MS" panose="030F0702030302020204" pitchFamily="66" charset="0"/>
              </a:rPr>
              <a:t>se reposaient</a:t>
            </a:r>
            <a:r>
              <a:rPr lang="de-DE" sz="2800">
                <a:latin typeface="Comic Sans MS" panose="030F0702030302020204" pitchFamily="66" charset="0"/>
              </a:rPr>
              <a:t> à la maison et </a:t>
            </a:r>
            <a:r>
              <a:rPr lang="de-DE" sz="2800">
                <a:solidFill>
                  <a:srgbClr val="FF0000"/>
                </a:solidFill>
                <a:latin typeface="Comic Sans MS" panose="030F0702030302020204" pitchFamily="66" charset="0"/>
              </a:rPr>
              <a:t>regardaient</a:t>
            </a:r>
            <a:r>
              <a:rPr lang="de-DE" sz="2800">
                <a:latin typeface="Comic Sans MS" panose="030F0702030302020204" pitchFamily="66" charset="0"/>
              </a:rPr>
              <a:t> la télévision.</a:t>
            </a:r>
          </a:p>
          <a:p>
            <a:pPr eaLnBrk="1" hangingPunct="1">
              <a:spcBef>
                <a:spcPct val="0"/>
              </a:spcBef>
              <a:buFontTx/>
              <a:buNone/>
            </a:pPr>
            <a:endParaRPr lang="de-DE" sz="2800">
              <a:latin typeface="Comic Sans MS" panose="030F0702030302020204" pitchFamily="66" charset="0"/>
            </a:endParaRPr>
          </a:p>
          <a:p>
            <a:pPr eaLnBrk="1" hangingPunct="1">
              <a:spcBef>
                <a:spcPct val="0"/>
              </a:spcBef>
              <a:buFontTx/>
              <a:buNone/>
            </a:pPr>
            <a:r>
              <a:rPr lang="de-DE" sz="2800">
                <a:latin typeface="Comic Sans MS" panose="030F0702030302020204" pitchFamily="66" charset="0"/>
              </a:rPr>
              <a:t>Fabrice </a:t>
            </a:r>
            <a:r>
              <a:rPr lang="de-DE" sz="2800">
                <a:solidFill>
                  <a:srgbClr val="FF0000"/>
                </a:solidFill>
                <a:latin typeface="Comic Sans MS" panose="030F0702030302020204" pitchFamily="66" charset="0"/>
              </a:rPr>
              <a:t>s‘ennuyait</a:t>
            </a:r>
            <a:r>
              <a:rPr lang="de-DE" sz="2800">
                <a:latin typeface="Comic Sans MS" panose="030F0702030302020204" pitchFamily="66" charset="0"/>
              </a:rPr>
              <a:t> et ne </a:t>
            </a:r>
            <a:r>
              <a:rPr lang="de-DE" sz="2800">
                <a:solidFill>
                  <a:srgbClr val="FF0000"/>
                </a:solidFill>
                <a:latin typeface="Comic Sans MS" panose="030F0702030302020204" pitchFamily="66" charset="0"/>
              </a:rPr>
              <a:t>savait</a:t>
            </a:r>
            <a:r>
              <a:rPr lang="de-DE" sz="2800">
                <a:latin typeface="Comic Sans MS" panose="030F0702030302020204" pitchFamily="66" charset="0"/>
              </a:rPr>
              <a:t> pas quoi faire. </a:t>
            </a:r>
          </a:p>
        </p:txBody>
      </p:sp>
      <p:sp>
        <p:nvSpPr>
          <p:cNvPr id="23555" name="Line 3"/>
          <p:cNvSpPr>
            <a:spLocks noChangeShapeType="1"/>
          </p:cNvSpPr>
          <p:nvPr/>
        </p:nvSpPr>
        <p:spPr bwMode="auto">
          <a:xfrm>
            <a:off x="5292725" y="2133600"/>
            <a:ext cx="2376488"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23556" name="Line 4"/>
          <p:cNvSpPr>
            <a:spLocks noChangeShapeType="1"/>
          </p:cNvSpPr>
          <p:nvPr/>
        </p:nvSpPr>
        <p:spPr bwMode="auto">
          <a:xfrm>
            <a:off x="5292725" y="3500438"/>
            <a:ext cx="2447925"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23557" name="Line 5"/>
          <p:cNvSpPr>
            <a:spLocks noChangeShapeType="1"/>
          </p:cNvSpPr>
          <p:nvPr/>
        </p:nvSpPr>
        <p:spPr bwMode="auto">
          <a:xfrm>
            <a:off x="5292725" y="5157788"/>
            <a:ext cx="252095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23558" name="Rectangle 6"/>
          <p:cNvSpPr>
            <a:spLocks noGrp="1" noChangeArrowheads="1"/>
          </p:cNvSpPr>
          <p:nvPr>
            <p:ph type="title"/>
          </p:nvPr>
        </p:nvSpPr>
        <p:spPr>
          <a:xfrm>
            <a:off x="2362200" y="90488"/>
            <a:ext cx="6781800" cy="1190625"/>
          </a:xfrm>
        </p:spPr>
        <p:txBody>
          <a:bodyPr/>
          <a:lstStyle/>
          <a:p>
            <a:pPr eaLnBrk="1" hangingPunct="1"/>
            <a:r>
              <a:rPr lang="de-DE" sz="2800" smtClean="0">
                <a:solidFill>
                  <a:srgbClr val="6A3DC3"/>
                </a:solidFill>
              </a:rPr>
              <a:t>Une histoire qui montre la différence entre PC et Imparfait</a:t>
            </a:r>
            <a:endParaRPr lang="en-US" sz="2800" smtClean="0">
              <a:solidFill>
                <a:srgbClr val="6A3DC3"/>
              </a:solidFill>
            </a:endParaRPr>
          </a:p>
        </p:txBody>
      </p:sp>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539750" y="1773238"/>
            <a:ext cx="4248150" cy="308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sz="2800">
                <a:latin typeface="Comic Sans MS" panose="030F0702030302020204" pitchFamily="66" charset="0"/>
              </a:rPr>
              <a:t>Mais à trois heures le téléphone </a:t>
            </a:r>
            <a:r>
              <a:rPr lang="de-DE" sz="2800">
                <a:solidFill>
                  <a:srgbClr val="008000"/>
                </a:solidFill>
                <a:latin typeface="Comic Sans MS" panose="030F0702030302020204" pitchFamily="66" charset="0"/>
              </a:rPr>
              <a:t>a sonné</a:t>
            </a:r>
          </a:p>
          <a:p>
            <a:pPr eaLnBrk="1" hangingPunct="1">
              <a:spcBef>
                <a:spcPct val="0"/>
              </a:spcBef>
              <a:buFontTx/>
              <a:buNone/>
            </a:pPr>
            <a:r>
              <a:rPr lang="de-DE" sz="2800">
                <a:latin typeface="Comic Sans MS" panose="030F0702030302020204" pitchFamily="66" charset="0"/>
              </a:rPr>
              <a:t>et Sylvie lui </a:t>
            </a:r>
            <a:r>
              <a:rPr lang="de-DE" sz="2800">
                <a:solidFill>
                  <a:srgbClr val="008000"/>
                </a:solidFill>
                <a:latin typeface="Comic Sans MS" panose="030F0702030302020204" pitchFamily="66" charset="0"/>
              </a:rPr>
              <a:t>a proposé</a:t>
            </a:r>
            <a:r>
              <a:rPr lang="de-DE" sz="2800">
                <a:latin typeface="Comic Sans MS" panose="030F0702030302020204" pitchFamily="66" charset="0"/>
              </a:rPr>
              <a:t> d‘aller au cinéma.</a:t>
            </a:r>
          </a:p>
          <a:p>
            <a:pPr eaLnBrk="1" hangingPunct="1">
              <a:spcBef>
                <a:spcPct val="0"/>
              </a:spcBef>
              <a:buFontTx/>
              <a:buNone/>
            </a:pPr>
            <a:endParaRPr lang="de-DE" sz="2800">
              <a:latin typeface="Comic Sans MS" panose="030F0702030302020204" pitchFamily="66" charset="0"/>
            </a:endParaRPr>
          </a:p>
          <a:p>
            <a:pPr eaLnBrk="1" hangingPunct="1">
              <a:spcBef>
                <a:spcPct val="0"/>
              </a:spcBef>
              <a:buFontTx/>
              <a:buNone/>
            </a:pPr>
            <a:r>
              <a:rPr lang="de-DE" sz="2800">
                <a:latin typeface="Comic Sans MS" panose="030F0702030302020204" pitchFamily="66" charset="0"/>
              </a:rPr>
              <a:t>Il y </a:t>
            </a:r>
            <a:r>
              <a:rPr lang="de-DE" sz="2800">
                <a:solidFill>
                  <a:srgbClr val="FF0000"/>
                </a:solidFill>
                <a:latin typeface="Comic Sans MS" panose="030F0702030302020204" pitchFamily="66" charset="0"/>
              </a:rPr>
              <a:t>avait </a:t>
            </a:r>
            <a:r>
              <a:rPr lang="de-DE" sz="2800">
                <a:latin typeface="Comic Sans MS" panose="030F0702030302020204" pitchFamily="66" charset="0"/>
              </a:rPr>
              <a:t>le nouveau film de Gerard Depardieu.</a:t>
            </a:r>
          </a:p>
        </p:txBody>
      </p:sp>
      <p:sp>
        <p:nvSpPr>
          <p:cNvPr id="24579" name="Line 3"/>
          <p:cNvSpPr>
            <a:spLocks noChangeShapeType="1"/>
          </p:cNvSpPr>
          <p:nvPr/>
        </p:nvSpPr>
        <p:spPr bwMode="auto">
          <a:xfrm>
            <a:off x="5292725" y="4868863"/>
            <a:ext cx="237490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grpSp>
        <p:nvGrpSpPr>
          <p:cNvPr id="24580" name="Group 4"/>
          <p:cNvGrpSpPr>
            <a:grpSpLocks/>
          </p:cNvGrpSpPr>
          <p:nvPr/>
        </p:nvGrpSpPr>
        <p:grpSpPr bwMode="auto">
          <a:xfrm>
            <a:off x="6084888" y="2133600"/>
            <a:ext cx="1081087" cy="288925"/>
            <a:chOff x="3334" y="1933"/>
            <a:chExt cx="1496" cy="91"/>
          </a:xfrm>
        </p:grpSpPr>
        <p:sp>
          <p:nvSpPr>
            <p:cNvPr id="24585" name="Line 5"/>
            <p:cNvSpPr>
              <a:spLocks noChangeShapeType="1"/>
            </p:cNvSpPr>
            <p:nvPr/>
          </p:nvSpPr>
          <p:spPr bwMode="auto">
            <a:xfrm>
              <a:off x="3334" y="1979"/>
              <a:ext cx="1496"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24586" name="Line 6"/>
            <p:cNvSpPr>
              <a:spLocks noChangeShapeType="1"/>
            </p:cNvSpPr>
            <p:nvPr/>
          </p:nvSpPr>
          <p:spPr bwMode="auto">
            <a:xfrm>
              <a:off x="3334" y="1933"/>
              <a:ext cx="0" cy="91"/>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24587" name="Line 7"/>
            <p:cNvSpPr>
              <a:spLocks noChangeShapeType="1"/>
            </p:cNvSpPr>
            <p:nvPr/>
          </p:nvSpPr>
          <p:spPr bwMode="auto">
            <a:xfrm>
              <a:off x="4830" y="1933"/>
              <a:ext cx="0" cy="91"/>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grpSp>
      <p:grpSp>
        <p:nvGrpSpPr>
          <p:cNvPr id="24581" name="Group 8"/>
          <p:cNvGrpSpPr>
            <a:grpSpLocks/>
          </p:cNvGrpSpPr>
          <p:nvPr/>
        </p:nvGrpSpPr>
        <p:grpSpPr bwMode="auto">
          <a:xfrm>
            <a:off x="6083300" y="2924175"/>
            <a:ext cx="1081088" cy="288925"/>
            <a:chOff x="3334" y="1933"/>
            <a:chExt cx="1496" cy="91"/>
          </a:xfrm>
        </p:grpSpPr>
        <p:sp>
          <p:nvSpPr>
            <p:cNvPr id="24582" name="Line 9"/>
            <p:cNvSpPr>
              <a:spLocks noChangeShapeType="1"/>
            </p:cNvSpPr>
            <p:nvPr/>
          </p:nvSpPr>
          <p:spPr bwMode="auto">
            <a:xfrm>
              <a:off x="3334" y="1979"/>
              <a:ext cx="1496"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24583" name="Line 10"/>
            <p:cNvSpPr>
              <a:spLocks noChangeShapeType="1"/>
            </p:cNvSpPr>
            <p:nvPr/>
          </p:nvSpPr>
          <p:spPr bwMode="auto">
            <a:xfrm>
              <a:off x="3334" y="1933"/>
              <a:ext cx="0" cy="91"/>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24584" name="Line 11"/>
            <p:cNvSpPr>
              <a:spLocks noChangeShapeType="1"/>
            </p:cNvSpPr>
            <p:nvPr/>
          </p:nvSpPr>
          <p:spPr bwMode="auto">
            <a:xfrm>
              <a:off x="4830" y="1933"/>
              <a:ext cx="0" cy="91"/>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gr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370013" y="428625"/>
            <a:ext cx="7772400" cy="171450"/>
          </a:xfrm>
        </p:spPr>
        <p:txBody>
          <a:bodyPr/>
          <a:lstStyle/>
          <a:p>
            <a:pPr eaLnBrk="1" hangingPunct="1"/>
            <a:r>
              <a:rPr lang="de-DE" sz="3600" smtClean="0">
                <a:solidFill>
                  <a:srgbClr val="6A3DC3"/>
                </a:solidFill>
              </a:rPr>
              <a:t>Revue: La formation de l‘imparfait</a:t>
            </a:r>
          </a:p>
        </p:txBody>
      </p:sp>
      <p:grpSp>
        <p:nvGrpSpPr>
          <p:cNvPr id="60419" name="Group 3"/>
          <p:cNvGrpSpPr>
            <a:grpSpLocks/>
          </p:cNvGrpSpPr>
          <p:nvPr/>
        </p:nvGrpSpPr>
        <p:grpSpPr bwMode="auto">
          <a:xfrm>
            <a:off x="971550" y="3860800"/>
            <a:ext cx="2232025" cy="720725"/>
            <a:chOff x="930" y="2523"/>
            <a:chExt cx="1406" cy="454"/>
          </a:xfrm>
        </p:grpSpPr>
        <p:sp>
          <p:nvSpPr>
            <p:cNvPr id="7189" name="AutoShape 4"/>
            <p:cNvSpPr>
              <a:spLocks noChangeArrowheads="1"/>
            </p:cNvSpPr>
            <p:nvPr/>
          </p:nvSpPr>
          <p:spPr bwMode="auto">
            <a:xfrm>
              <a:off x="930" y="2523"/>
              <a:ext cx="1406" cy="454"/>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de-DE" sz="2000">
                  <a:latin typeface="Comic Sans MS" panose="030F0702030302020204" pitchFamily="66" charset="0"/>
                </a:rPr>
                <a:t>NOUS </a:t>
              </a:r>
              <a:r>
                <a:rPr lang="de-DE" sz="2000" b="1">
                  <a:latin typeface="Comic Sans MS" panose="030F0702030302020204" pitchFamily="66" charset="0"/>
                </a:rPr>
                <a:t>AIMONS</a:t>
              </a:r>
            </a:p>
          </p:txBody>
        </p:sp>
        <p:sp>
          <p:nvSpPr>
            <p:cNvPr id="7190" name="Line 5"/>
            <p:cNvSpPr>
              <a:spLocks noChangeShapeType="1"/>
            </p:cNvSpPr>
            <p:nvPr/>
          </p:nvSpPr>
          <p:spPr bwMode="auto">
            <a:xfrm flipV="1">
              <a:off x="1927" y="2704"/>
              <a:ext cx="363" cy="136"/>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a:solidFill>
                    <a:schemeClr val="tx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7191" name="Line 6"/>
            <p:cNvSpPr>
              <a:spLocks noChangeShapeType="1"/>
            </p:cNvSpPr>
            <p:nvPr/>
          </p:nvSpPr>
          <p:spPr bwMode="auto">
            <a:xfrm>
              <a:off x="1927" y="2659"/>
              <a:ext cx="317" cy="181"/>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a:solidFill>
                    <a:schemeClr val="tx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grpSp>
      <p:sp>
        <p:nvSpPr>
          <p:cNvPr id="60423" name="PubCross"/>
          <p:cNvSpPr>
            <a:spLocks noEditPoints="1" noChangeArrowheads="1"/>
          </p:cNvSpPr>
          <p:nvPr/>
        </p:nvSpPr>
        <p:spPr bwMode="auto">
          <a:xfrm>
            <a:off x="3708400" y="4005263"/>
            <a:ext cx="533400" cy="358775"/>
          </a:xfrm>
          <a:custGeom>
            <a:avLst/>
            <a:gdLst>
              <a:gd name="T0" fmla="*/ 2147483646 w 21600"/>
              <a:gd name="T1" fmla="*/ 0 h 21600"/>
              <a:gd name="T2" fmla="*/ 0 w 21600"/>
              <a:gd name="T3" fmla="*/ 822050693 h 21600"/>
              <a:gd name="T4" fmla="*/ 2147483646 w 21600"/>
              <a:gd name="T5" fmla="*/ 1644096968 h 21600"/>
              <a:gd name="T6" fmla="*/ 2147483646 w 21600"/>
              <a:gd name="T7" fmla="*/ 822050693 h 21600"/>
              <a:gd name="T8" fmla="*/ 0 60000 65536"/>
              <a:gd name="T9" fmla="*/ 0 60000 65536"/>
              <a:gd name="T10" fmla="*/ 0 60000 65536"/>
              <a:gd name="T11" fmla="*/ 0 60000 65536"/>
              <a:gd name="T12" fmla="*/ 5400 w 21600"/>
              <a:gd name="T13" fmla="*/ 5400 h 21600"/>
              <a:gd name="T14" fmla="*/ 16200 w 21600"/>
              <a:gd name="T15" fmla="*/ 16200 h 21600"/>
            </a:gdLst>
            <a:ahLst/>
            <a:cxnLst>
              <a:cxn ang="T8">
                <a:pos x="T0" y="T1"/>
              </a:cxn>
              <a:cxn ang="T9">
                <a:pos x="T2" y="T3"/>
              </a:cxn>
              <a:cxn ang="T10">
                <a:pos x="T4" y="T5"/>
              </a:cxn>
              <a:cxn ang="T11">
                <a:pos x="T6" y="T7"/>
              </a:cxn>
            </a:cxnLst>
            <a:rect l="T12" t="T13" r="T14" b="T15"/>
            <a:pathLst>
              <a:path w="21600" h="21600">
                <a:moveTo>
                  <a:pt x="5400" y="0"/>
                </a:moveTo>
                <a:lnTo>
                  <a:pt x="5400" y="5400"/>
                </a:lnTo>
                <a:lnTo>
                  <a:pt x="0" y="5400"/>
                </a:lnTo>
                <a:lnTo>
                  <a:pt x="0" y="16200"/>
                </a:lnTo>
                <a:lnTo>
                  <a:pt x="5400" y="16200"/>
                </a:lnTo>
                <a:lnTo>
                  <a:pt x="5400" y="21600"/>
                </a:lnTo>
                <a:lnTo>
                  <a:pt x="16200" y="21600"/>
                </a:lnTo>
                <a:lnTo>
                  <a:pt x="16200" y="16200"/>
                </a:lnTo>
                <a:lnTo>
                  <a:pt x="21600" y="16200"/>
                </a:lnTo>
                <a:lnTo>
                  <a:pt x="21600" y="5400"/>
                </a:lnTo>
                <a:lnTo>
                  <a:pt x="16200" y="5400"/>
                </a:lnTo>
                <a:lnTo>
                  <a:pt x="16200" y="0"/>
                </a:lnTo>
                <a:lnTo>
                  <a:pt x="5400" y="0"/>
                </a:lnTo>
                <a:close/>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a:lstStyle/>
          <a:p>
            <a:endParaRPr lang="fr-CA"/>
          </a:p>
        </p:txBody>
      </p:sp>
      <p:grpSp>
        <p:nvGrpSpPr>
          <p:cNvPr id="60424" name="Group 8"/>
          <p:cNvGrpSpPr>
            <a:grpSpLocks/>
          </p:cNvGrpSpPr>
          <p:nvPr/>
        </p:nvGrpSpPr>
        <p:grpSpPr bwMode="auto">
          <a:xfrm>
            <a:off x="4572000" y="2420938"/>
            <a:ext cx="935038" cy="3744912"/>
            <a:chOff x="3696" y="1706"/>
            <a:chExt cx="589" cy="2359"/>
          </a:xfrm>
        </p:grpSpPr>
        <p:sp>
          <p:nvSpPr>
            <p:cNvPr id="7183" name="AutoShape 9"/>
            <p:cNvSpPr>
              <a:spLocks noChangeArrowheads="1"/>
            </p:cNvSpPr>
            <p:nvPr/>
          </p:nvSpPr>
          <p:spPr bwMode="auto">
            <a:xfrm>
              <a:off x="3696" y="1706"/>
              <a:ext cx="589" cy="317"/>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de-DE" sz="1800">
                  <a:latin typeface="Comic Sans MS" panose="030F0702030302020204" pitchFamily="66" charset="0"/>
                </a:rPr>
                <a:t>ais</a:t>
              </a:r>
            </a:p>
          </p:txBody>
        </p:sp>
        <p:sp>
          <p:nvSpPr>
            <p:cNvPr id="7184" name="AutoShape 10"/>
            <p:cNvSpPr>
              <a:spLocks noChangeArrowheads="1"/>
            </p:cNvSpPr>
            <p:nvPr/>
          </p:nvSpPr>
          <p:spPr bwMode="auto">
            <a:xfrm>
              <a:off x="3696" y="2115"/>
              <a:ext cx="589" cy="317"/>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de-DE" sz="1800">
                  <a:latin typeface="Comic Sans MS" panose="030F0702030302020204" pitchFamily="66" charset="0"/>
                </a:rPr>
                <a:t>ais</a:t>
              </a:r>
            </a:p>
          </p:txBody>
        </p:sp>
        <p:sp>
          <p:nvSpPr>
            <p:cNvPr id="7185" name="AutoShape 11"/>
            <p:cNvSpPr>
              <a:spLocks noChangeArrowheads="1"/>
            </p:cNvSpPr>
            <p:nvPr/>
          </p:nvSpPr>
          <p:spPr bwMode="auto">
            <a:xfrm>
              <a:off x="3696" y="2523"/>
              <a:ext cx="589" cy="317"/>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de-DE" sz="1800">
                  <a:latin typeface="Comic Sans MS" panose="030F0702030302020204" pitchFamily="66" charset="0"/>
                </a:rPr>
                <a:t>ait</a:t>
              </a:r>
            </a:p>
          </p:txBody>
        </p:sp>
        <p:sp>
          <p:nvSpPr>
            <p:cNvPr id="7186" name="AutoShape 12"/>
            <p:cNvSpPr>
              <a:spLocks noChangeArrowheads="1"/>
            </p:cNvSpPr>
            <p:nvPr/>
          </p:nvSpPr>
          <p:spPr bwMode="auto">
            <a:xfrm>
              <a:off x="3696" y="2931"/>
              <a:ext cx="589" cy="317"/>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de-DE" sz="1800">
                  <a:latin typeface="Comic Sans MS" panose="030F0702030302020204" pitchFamily="66" charset="0"/>
                </a:rPr>
                <a:t>ions</a:t>
              </a:r>
            </a:p>
          </p:txBody>
        </p:sp>
        <p:sp>
          <p:nvSpPr>
            <p:cNvPr id="7187" name="AutoShape 13"/>
            <p:cNvSpPr>
              <a:spLocks noChangeArrowheads="1"/>
            </p:cNvSpPr>
            <p:nvPr/>
          </p:nvSpPr>
          <p:spPr bwMode="auto">
            <a:xfrm>
              <a:off x="3696" y="3339"/>
              <a:ext cx="589" cy="317"/>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de-DE" sz="1800">
                  <a:latin typeface="Comic Sans MS" panose="030F0702030302020204" pitchFamily="66" charset="0"/>
                </a:rPr>
                <a:t>iez</a:t>
              </a:r>
            </a:p>
          </p:txBody>
        </p:sp>
        <p:sp>
          <p:nvSpPr>
            <p:cNvPr id="7188" name="AutoShape 14"/>
            <p:cNvSpPr>
              <a:spLocks noChangeArrowheads="1"/>
            </p:cNvSpPr>
            <p:nvPr/>
          </p:nvSpPr>
          <p:spPr bwMode="auto">
            <a:xfrm>
              <a:off x="3696" y="3748"/>
              <a:ext cx="589" cy="317"/>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de-DE" sz="1800">
                  <a:latin typeface="Comic Sans MS" panose="030F0702030302020204" pitchFamily="66" charset="0"/>
                </a:rPr>
                <a:t>aient</a:t>
              </a:r>
            </a:p>
          </p:txBody>
        </p:sp>
      </p:grpSp>
      <p:sp>
        <p:nvSpPr>
          <p:cNvPr id="60431" name="Text Box 15"/>
          <p:cNvSpPr txBox="1">
            <a:spLocks noChangeArrowheads="1"/>
          </p:cNvSpPr>
          <p:nvPr/>
        </p:nvSpPr>
        <p:spPr bwMode="auto">
          <a:xfrm>
            <a:off x="6351588" y="2517775"/>
            <a:ext cx="9985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de-DE" sz="1800" b="1">
                <a:latin typeface="Comic Sans MS" panose="030F0702030302020204" pitchFamily="66" charset="0"/>
              </a:rPr>
              <a:t>j‘aimais</a:t>
            </a:r>
          </a:p>
        </p:txBody>
      </p:sp>
      <p:sp>
        <p:nvSpPr>
          <p:cNvPr id="60432" name="Rectangle 16"/>
          <p:cNvSpPr>
            <a:spLocks noChangeArrowheads="1"/>
          </p:cNvSpPr>
          <p:nvPr/>
        </p:nvSpPr>
        <p:spPr bwMode="auto">
          <a:xfrm>
            <a:off x="6372225" y="3213100"/>
            <a:ext cx="11795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de-DE" sz="1800" b="1">
                <a:latin typeface="Comic Sans MS" panose="030F0702030302020204" pitchFamily="66" charset="0"/>
              </a:rPr>
              <a:t>tu aimais</a:t>
            </a:r>
          </a:p>
        </p:txBody>
      </p:sp>
      <p:sp>
        <p:nvSpPr>
          <p:cNvPr id="60433" name="Rectangle 17"/>
          <p:cNvSpPr>
            <a:spLocks noChangeArrowheads="1"/>
          </p:cNvSpPr>
          <p:nvPr/>
        </p:nvSpPr>
        <p:spPr bwMode="auto">
          <a:xfrm>
            <a:off x="6372225" y="3860800"/>
            <a:ext cx="15732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de-DE" sz="1800" b="1">
                <a:latin typeface="Comic Sans MS" panose="030F0702030302020204" pitchFamily="66" charset="0"/>
              </a:rPr>
              <a:t>il/elle aimait</a:t>
            </a:r>
          </a:p>
        </p:txBody>
      </p:sp>
      <p:sp>
        <p:nvSpPr>
          <p:cNvPr id="60434" name="Rectangle 18"/>
          <p:cNvSpPr>
            <a:spLocks noChangeArrowheads="1"/>
          </p:cNvSpPr>
          <p:nvPr/>
        </p:nvSpPr>
        <p:spPr bwMode="auto">
          <a:xfrm>
            <a:off x="6372225" y="4508500"/>
            <a:ext cx="15351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de-DE" sz="1800" b="1">
                <a:latin typeface="Comic Sans MS" panose="030F0702030302020204" pitchFamily="66" charset="0"/>
              </a:rPr>
              <a:t>nous aimions</a:t>
            </a:r>
          </a:p>
        </p:txBody>
      </p:sp>
      <p:sp>
        <p:nvSpPr>
          <p:cNvPr id="60435" name="Rectangle 19"/>
          <p:cNvSpPr>
            <a:spLocks noChangeArrowheads="1"/>
          </p:cNvSpPr>
          <p:nvPr/>
        </p:nvSpPr>
        <p:spPr bwMode="auto">
          <a:xfrm>
            <a:off x="6372225" y="5157788"/>
            <a:ext cx="14271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de-DE" sz="1800" b="1">
                <a:latin typeface="Comic Sans MS" panose="030F0702030302020204" pitchFamily="66" charset="0"/>
              </a:rPr>
              <a:t>vous aimiez</a:t>
            </a:r>
          </a:p>
        </p:txBody>
      </p:sp>
      <p:sp>
        <p:nvSpPr>
          <p:cNvPr id="60436" name="Rectangle 20"/>
          <p:cNvSpPr>
            <a:spLocks noChangeArrowheads="1"/>
          </p:cNvSpPr>
          <p:nvPr/>
        </p:nvSpPr>
        <p:spPr bwMode="auto">
          <a:xfrm>
            <a:off x="6372225" y="5805488"/>
            <a:ext cx="20431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de-DE" sz="1800" b="1">
                <a:latin typeface="Comic Sans MS" panose="030F0702030302020204" pitchFamily="66" charset="0"/>
              </a:rPr>
              <a:t>ils/elles aimaient</a:t>
            </a:r>
          </a:p>
        </p:txBody>
      </p:sp>
      <p:sp>
        <p:nvSpPr>
          <p:cNvPr id="7180" name="Text Box 21"/>
          <p:cNvSpPr txBox="1">
            <a:spLocks noChangeArrowheads="1"/>
          </p:cNvSpPr>
          <p:nvPr/>
        </p:nvSpPr>
        <p:spPr bwMode="auto">
          <a:xfrm>
            <a:off x="1582738" y="1147763"/>
            <a:ext cx="63896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de-DE" sz="2400" b="1">
                <a:latin typeface="Comic Sans MS" panose="030F0702030302020204" pitchFamily="66" charset="0"/>
              </a:rPr>
              <a:t>Racine: 1</a:t>
            </a:r>
            <a:r>
              <a:rPr lang="de-DE" sz="2400" b="1" baseline="56000">
                <a:latin typeface="Comic Sans MS" panose="030F0702030302020204" pitchFamily="66" charset="0"/>
              </a:rPr>
              <a:t>re</a:t>
            </a:r>
            <a:r>
              <a:rPr lang="de-DE" sz="2400" b="1">
                <a:latin typeface="Comic Sans MS" panose="030F0702030302020204" pitchFamily="66" charset="0"/>
              </a:rPr>
              <a:t> personne du pluriel du présent</a:t>
            </a:r>
          </a:p>
        </p:txBody>
      </p:sp>
      <p:sp>
        <p:nvSpPr>
          <p:cNvPr id="60438" name="Line 22"/>
          <p:cNvSpPr>
            <a:spLocks noChangeShapeType="1"/>
          </p:cNvSpPr>
          <p:nvPr/>
        </p:nvSpPr>
        <p:spPr bwMode="auto">
          <a:xfrm>
            <a:off x="2514600" y="4038600"/>
            <a:ext cx="609600" cy="3048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60439" name="Line 23"/>
          <p:cNvSpPr>
            <a:spLocks noChangeShapeType="1"/>
          </p:cNvSpPr>
          <p:nvPr/>
        </p:nvSpPr>
        <p:spPr bwMode="auto">
          <a:xfrm flipV="1">
            <a:off x="2590800" y="4038600"/>
            <a:ext cx="533400" cy="3048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0419"/>
                                        </p:tgtEl>
                                        <p:attrNameLst>
                                          <p:attrName>style.visibility</p:attrName>
                                        </p:attrNameLst>
                                      </p:cBhvr>
                                      <p:to>
                                        <p:strVal val="visible"/>
                                      </p:to>
                                    </p:set>
                                    <p:animEffect transition="in" filter="dissolve">
                                      <p:cBhvr>
                                        <p:cTn id="7" dur="500"/>
                                        <p:tgtEl>
                                          <p:spTgt spid="604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0439"/>
                                        </p:tgtEl>
                                        <p:attrNameLst>
                                          <p:attrName>style.visibility</p:attrName>
                                        </p:attrNameLst>
                                      </p:cBhvr>
                                      <p:to>
                                        <p:strVal val="visible"/>
                                      </p:to>
                                    </p:set>
                                    <p:animEffect transition="in" filter="dissolve">
                                      <p:cBhvr>
                                        <p:cTn id="12" dur="500"/>
                                        <p:tgtEl>
                                          <p:spTgt spid="60439"/>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60438"/>
                                        </p:tgtEl>
                                        <p:attrNameLst>
                                          <p:attrName>style.visibility</p:attrName>
                                        </p:attrNameLst>
                                      </p:cBhvr>
                                      <p:to>
                                        <p:strVal val="visible"/>
                                      </p:to>
                                    </p:set>
                                    <p:animEffect transition="in" filter="dissolve">
                                      <p:cBhvr>
                                        <p:cTn id="15" dur="500"/>
                                        <p:tgtEl>
                                          <p:spTgt spid="6043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0423"/>
                                        </p:tgtEl>
                                        <p:attrNameLst>
                                          <p:attrName>style.visibility</p:attrName>
                                        </p:attrNameLst>
                                      </p:cBhvr>
                                      <p:to>
                                        <p:strVal val="visible"/>
                                      </p:to>
                                    </p:set>
                                    <p:anim calcmode="lin" valueType="num">
                                      <p:cBhvr additive="base">
                                        <p:cTn id="20" dur="500" fill="hold"/>
                                        <p:tgtEl>
                                          <p:spTgt spid="60423"/>
                                        </p:tgtEl>
                                        <p:attrNameLst>
                                          <p:attrName>ppt_x</p:attrName>
                                        </p:attrNameLst>
                                      </p:cBhvr>
                                      <p:tavLst>
                                        <p:tav tm="0">
                                          <p:val>
                                            <p:strVal val="#ppt_x"/>
                                          </p:val>
                                        </p:tav>
                                        <p:tav tm="100000">
                                          <p:val>
                                            <p:strVal val="#ppt_x"/>
                                          </p:val>
                                        </p:tav>
                                      </p:tavLst>
                                    </p:anim>
                                    <p:anim calcmode="lin" valueType="num">
                                      <p:cBhvr additive="base">
                                        <p:cTn id="21" dur="500" fill="hold"/>
                                        <p:tgtEl>
                                          <p:spTgt spid="60423"/>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8" presetClass="entr" presetSubtype="16" fill="hold" nodeType="clickEffect">
                                  <p:stCondLst>
                                    <p:cond delay="0"/>
                                  </p:stCondLst>
                                  <p:childTnLst>
                                    <p:set>
                                      <p:cBhvr>
                                        <p:cTn id="25" dur="1" fill="hold">
                                          <p:stCondLst>
                                            <p:cond delay="0"/>
                                          </p:stCondLst>
                                        </p:cTn>
                                        <p:tgtEl>
                                          <p:spTgt spid="60424"/>
                                        </p:tgtEl>
                                        <p:attrNameLst>
                                          <p:attrName>style.visibility</p:attrName>
                                        </p:attrNameLst>
                                      </p:cBhvr>
                                      <p:to>
                                        <p:strVal val="visible"/>
                                      </p:to>
                                    </p:set>
                                    <p:animEffect transition="in" filter="diamond(in)">
                                      <p:cBhvr>
                                        <p:cTn id="26" dur="2000"/>
                                        <p:tgtEl>
                                          <p:spTgt spid="6042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60431"/>
                                        </p:tgtEl>
                                        <p:attrNameLst>
                                          <p:attrName>style.visibility</p:attrName>
                                        </p:attrNameLst>
                                      </p:cBhvr>
                                      <p:to>
                                        <p:strVal val="visible"/>
                                      </p:to>
                                    </p:set>
                                    <p:anim calcmode="lin" valueType="num">
                                      <p:cBhvr additive="base">
                                        <p:cTn id="31" dur="500" fill="hold"/>
                                        <p:tgtEl>
                                          <p:spTgt spid="60431"/>
                                        </p:tgtEl>
                                        <p:attrNameLst>
                                          <p:attrName>ppt_x</p:attrName>
                                        </p:attrNameLst>
                                      </p:cBhvr>
                                      <p:tavLst>
                                        <p:tav tm="0">
                                          <p:val>
                                            <p:strVal val="1+#ppt_w/2"/>
                                          </p:val>
                                        </p:tav>
                                        <p:tav tm="100000">
                                          <p:val>
                                            <p:strVal val="#ppt_x"/>
                                          </p:val>
                                        </p:tav>
                                      </p:tavLst>
                                    </p:anim>
                                    <p:anim calcmode="lin" valueType="num">
                                      <p:cBhvr additive="base">
                                        <p:cTn id="32" dur="500" fill="hold"/>
                                        <p:tgtEl>
                                          <p:spTgt spid="60431"/>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60432"/>
                                        </p:tgtEl>
                                        <p:attrNameLst>
                                          <p:attrName>style.visibility</p:attrName>
                                        </p:attrNameLst>
                                      </p:cBhvr>
                                      <p:to>
                                        <p:strVal val="visible"/>
                                      </p:to>
                                    </p:set>
                                    <p:anim calcmode="lin" valueType="num">
                                      <p:cBhvr additive="base">
                                        <p:cTn id="35" dur="500" fill="hold"/>
                                        <p:tgtEl>
                                          <p:spTgt spid="60432"/>
                                        </p:tgtEl>
                                        <p:attrNameLst>
                                          <p:attrName>ppt_x</p:attrName>
                                        </p:attrNameLst>
                                      </p:cBhvr>
                                      <p:tavLst>
                                        <p:tav tm="0">
                                          <p:val>
                                            <p:strVal val="1+#ppt_w/2"/>
                                          </p:val>
                                        </p:tav>
                                        <p:tav tm="100000">
                                          <p:val>
                                            <p:strVal val="#ppt_x"/>
                                          </p:val>
                                        </p:tav>
                                      </p:tavLst>
                                    </p:anim>
                                    <p:anim calcmode="lin" valueType="num">
                                      <p:cBhvr additive="base">
                                        <p:cTn id="36" dur="500" fill="hold"/>
                                        <p:tgtEl>
                                          <p:spTgt spid="60432"/>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60433"/>
                                        </p:tgtEl>
                                        <p:attrNameLst>
                                          <p:attrName>style.visibility</p:attrName>
                                        </p:attrNameLst>
                                      </p:cBhvr>
                                      <p:to>
                                        <p:strVal val="visible"/>
                                      </p:to>
                                    </p:set>
                                    <p:anim calcmode="lin" valueType="num">
                                      <p:cBhvr additive="base">
                                        <p:cTn id="39" dur="500" fill="hold"/>
                                        <p:tgtEl>
                                          <p:spTgt spid="60433"/>
                                        </p:tgtEl>
                                        <p:attrNameLst>
                                          <p:attrName>ppt_x</p:attrName>
                                        </p:attrNameLst>
                                      </p:cBhvr>
                                      <p:tavLst>
                                        <p:tav tm="0">
                                          <p:val>
                                            <p:strVal val="1+#ppt_w/2"/>
                                          </p:val>
                                        </p:tav>
                                        <p:tav tm="100000">
                                          <p:val>
                                            <p:strVal val="#ppt_x"/>
                                          </p:val>
                                        </p:tav>
                                      </p:tavLst>
                                    </p:anim>
                                    <p:anim calcmode="lin" valueType="num">
                                      <p:cBhvr additive="base">
                                        <p:cTn id="40" dur="500" fill="hold"/>
                                        <p:tgtEl>
                                          <p:spTgt spid="60433"/>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60434"/>
                                        </p:tgtEl>
                                        <p:attrNameLst>
                                          <p:attrName>style.visibility</p:attrName>
                                        </p:attrNameLst>
                                      </p:cBhvr>
                                      <p:to>
                                        <p:strVal val="visible"/>
                                      </p:to>
                                    </p:set>
                                    <p:anim calcmode="lin" valueType="num">
                                      <p:cBhvr additive="base">
                                        <p:cTn id="43" dur="500" fill="hold"/>
                                        <p:tgtEl>
                                          <p:spTgt spid="60434"/>
                                        </p:tgtEl>
                                        <p:attrNameLst>
                                          <p:attrName>ppt_x</p:attrName>
                                        </p:attrNameLst>
                                      </p:cBhvr>
                                      <p:tavLst>
                                        <p:tav tm="0">
                                          <p:val>
                                            <p:strVal val="1+#ppt_w/2"/>
                                          </p:val>
                                        </p:tav>
                                        <p:tav tm="100000">
                                          <p:val>
                                            <p:strVal val="#ppt_x"/>
                                          </p:val>
                                        </p:tav>
                                      </p:tavLst>
                                    </p:anim>
                                    <p:anim calcmode="lin" valueType="num">
                                      <p:cBhvr additive="base">
                                        <p:cTn id="44" dur="500" fill="hold"/>
                                        <p:tgtEl>
                                          <p:spTgt spid="60434"/>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60435"/>
                                        </p:tgtEl>
                                        <p:attrNameLst>
                                          <p:attrName>style.visibility</p:attrName>
                                        </p:attrNameLst>
                                      </p:cBhvr>
                                      <p:to>
                                        <p:strVal val="visible"/>
                                      </p:to>
                                    </p:set>
                                    <p:anim calcmode="lin" valueType="num">
                                      <p:cBhvr additive="base">
                                        <p:cTn id="47" dur="500" fill="hold"/>
                                        <p:tgtEl>
                                          <p:spTgt spid="60435"/>
                                        </p:tgtEl>
                                        <p:attrNameLst>
                                          <p:attrName>ppt_x</p:attrName>
                                        </p:attrNameLst>
                                      </p:cBhvr>
                                      <p:tavLst>
                                        <p:tav tm="0">
                                          <p:val>
                                            <p:strVal val="1+#ppt_w/2"/>
                                          </p:val>
                                        </p:tav>
                                        <p:tav tm="100000">
                                          <p:val>
                                            <p:strVal val="#ppt_x"/>
                                          </p:val>
                                        </p:tav>
                                      </p:tavLst>
                                    </p:anim>
                                    <p:anim calcmode="lin" valueType="num">
                                      <p:cBhvr additive="base">
                                        <p:cTn id="48" dur="500" fill="hold"/>
                                        <p:tgtEl>
                                          <p:spTgt spid="60435"/>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60436"/>
                                        </p:tgtEl>
                                        <p:attrNameLst>
                                          <p:attrName>style.visibility</p:attrName>
                                        </p:attrNameLst>
                                      </p:cBhvr>
                                      <p:to>
                                        <p:strVal val="visible"/>
                                      </p:to>
                                    </p:set>
                                    <p:anim calcmode="lin" valueType="num">
                                      <p:cBhvr additive="base">
                                        <p:cTn id="51" dur="500" fill="hold"/>
                                        <p:tgtEl>
                                          <p:spTgt spid="60436"/>
                                        </p:tgtEl>
                                        <p:attrNameLst>
                                          <p:attrName>ppt_x</p:attrName>
                                        </p:attrNameLst>
                                      </p:cBhvr>
                                      <p:tavLst>
                                        <p:tav tm="0">
                                          <p:val>
                                            <p:strVal val="1+#ppt_w/2"/>
                                          </p:val>
                                        </p:tav>
                                        <p:tav tm="100000">
                                          <p:val>
                                            <p:strVal val="#ppt_x"/>
                                          </p:val>
                                        </p:tav>
                                      </p:tavLst>
                                    </p:anim>
                                    <p:anim calcmode="lin" valueType="num">
                                      <p:cBhvr additive="base">
                                        <p:cTn id="52" dur="500" fill="hold"/>
                                        <p:tgtEl>
                                          <p:spTgt spid="604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3" grpId="0" animBg="1"/>
      <p:bldP spid="60431" grpId="0"/>
      <p:bldP spid="60432" grpId="0"/>
      <p:bldP spid="60433" grpId="0"/>
      <p:bldP spid="60434" grpId="0"/>
      <p:bldP spid="60435" grpId="0"/>
      <p:bldP spid="60436" grpId="0"/>
      <p:bldP spid="60438" grpId="0" animBg="1"/>
      <p:bldP spid="6043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971550" y="2205038"/>
            <a:ext cx="3744913"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sz="2800">
                <a:latin typeface="Comic Sans MS" panose="030F0702030302020204" pitchFamily="66" charset="0"/>
              </a:rPr>
              <a:t>Très heureux, Fabrice </a:t>
            </a:r>
            <a:r>
              <a:rPr lang="de-DE" sz="2800">
                <a:solidFill>
                  <a:srgbClr val="008000"/>
                </a:solidFill>
                <a:latin typeface="Comic Sans MS" panose="030F0702030302020204" pitchFamily="66" charset="0"/>
              </a:rPr>
              <a:t>a quitté</a:t>
            </a:r>
            <a:r>
              <a:rPr lang="de-DE" sz="2800">
                <a:latin typeface="Comic Sans MS" panose="030F0702030302020204" pitchFamily="66" charset="0"/>
              </a:rPr>
              <a:t> la maison</a:t>
            </a:r>
          </a:p>
          <a:p>
            <a:pPr eaLnBrk="1" hangingPunct="1">
              <a:spcBef>
                <a:spcPct val="0"/>
              </a:spcBef>
              <a:buFontTx/>
              <a:buNone/>
            </a:pPr>
            <a:endParaRPr lang="de-DE" sz="2800">
              <a:latin typeface="Comic Sans MS" panose="030F0702030302020204" pitchFamily="66" charset="0"/>
            </a:endParaRPr>
          </a:p>
          <a:p>
            <a:pPr eaLnBrk="1" hangingPunct="1">
              <a:spcBef>
                <a:spcPct val="0"/>
              </a:spcBef>
              <a:buFontTx/>
              <a:buNone/>
            </a:pPr>
            <a:r>
              <a:rPr lang="de-DE" sz="2800">
                <a:latin typeface="Comic Sans MS" panose="030F0702030302020204" pitchFamily="66" charset="0"/>
              </a:rPr>
              <a:t>et </a:t>
            </a:r>
            <a:r>
              <a:rPr lang="de-DE" sz="2800">
                <a:solidFill>
                  <a:srgbClr val="008000"/>
                </a:solidFill>
                <a:latin typeface="Comic Sans MS" panose="030F0702030302020204" pitchFamily="66" charset="0"/>
              </a:rPr>
              <a:t>est allé</a:t>
            </a:r>
            <a:r>
              <a:rPr lang="de-DE" sz="2800">
                <a:latin typeface="Comic Sans MS" panose="030F0702030302020204" pitchFamily="66" charset="0"/>
              </a:rPr>
              <a:t> au cinéma…</a:t>
            </a:r>
          </a:p>
        </p:txBody>
      </p:sp>
      <p:grpSp>
        <p:nvGrpSpPr>
          <p:cNvPr id="25603" name="Group 3"/>
          <p:cNvGrpSpPr>
            <a:grpSpLocks/>
          </p:cNvGrpSpPr>
          <p:nvPr/>
        </p:nvGrpSpPr>
        <p:grpSpPr bwMode="auto">
          <a:xfrm>
            <a:off x="5219700" y="4076700"/>
            <a:ext cx="1081088" cy="288925"/>
            <a:chOff x="3334" y="1933"/>
            <a:chExt cx="1496" cy="91"/>
          </a:xfrm>
        </p:grpSpPr>
        <p:sp>
          <p:nvSpPr>
            <p:cNvPr id="25608" name="Line 4"/>
            <p:cNvSpPr>
              <a:spLocks noChangeShapeType="1"/>
            </p:cNvSpPr>
            <p:nvPr/>
          </p:nvSpPr>
          <p:spPr bwMode="auto">
            <a:xfrm>
              <a:off x="3334" y="1979"/>
              <a:ext cx="1496"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25609" name="Line 5"/>
            <p:cNvSpPr>
              <a:spLocks noChangeShapeType="1"/>
            </p:cNvSpPr>
            <p:nvPr/>
          </p:nvSpPr>
          <p:spPr bwMode="auto">
            <a:xfrm>
              <a:off x="3334" y="1933"/>
              <a:ext cx="0" cy="91"/>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25610" name="Line 6"/>
            <p:cNvSpPr>
              <a:spLocks noChangeShapeType="1"/>
            </p:cNvSpPr>
            <p:nvPr/>
          </p:nvSpPr>
          <p:spPr bwMode="auto">
            <a:xfrm>
              <a:off x="4830" y="1933"/>
              <a:ext cx="0" cy="91"/>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grpSp>
      <p:grpSp>
        <p:nvGrpSpPr>
          <p:cNvPr id="25604" name="Group 7"/>
          <p:cNvGrpSpPr>
            <a:grpSpLocks/>
          </p:cNvGrpSpPr>
          <p:nvPr/>
        </p:nvGrpSpPr>
        <p:grpSpPr bwMode="auto">
          <a:xfrm>
            <a:off x="5292725" y="2565400"/>
            <a:ext cx="1081088" cy="288925"/>
            <a:chOff x="3334" y="1933"/>
            <a:chExt cx="1496" cy="91"/>
          </a:xfrm>
        </p:grpSpPr>
        <p:sp>
          <p:nvSpPr>
            <p:cNvPr id="25605" name="Line 8"/>
            <p:cNvSpPr>
              <a:spLocks noChangeShapeType="1"/>
            </p:cNvSpPr>
            <p:nvPr/>
          </p:nvSpPr>
          <p:spPr bwMode="auto">
            <a:xfrm>
              <a:off x="3334" y="1979"/>
              <a:ext cx="1496"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25606" name="Line 9"/>
            <p:cNvSpPr>
              <a:spLocks noChangeShapeType="1"/>
            </p:cNvSpPr>
            <p:nvPr/>
          </p:nvSpPr>
          <p:spPr bwMode="auto">
            <a:xfrm>
              <a:off x="3334" y="1933"/>
              <a:ext cx="0" cy="91"/>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25607" name="Line 10"/>
            <p:cNvSpPr>
              <a:spLocks noChangeShapeType="1"/>
            </p:cNvSpPr>
            <p:nvPr/>
          </p:nvSpPr>
          <p:spPr bwMode="auto">
            <a:xfrm>
              <a:off x="4830" y="1933"/>
              <a:ext cx="0" cy="91"/>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grpSp>
    </p:spTree>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611188" y="2060575"/>
            <a:ext cx="4032250"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sz="2800">
                <a:latin typeface="Comic Sans MS" panose="030F0702030302020204" pitchFamily="66" charset="0"/>
              </a:rPr>
              <a:t>…où il y </a:t>
            </a:r>
            <a:r>
              <a:rPr lang="de-DE" sz="2800">
                <a:solidFill>
                  <a:srgbClr val="FF0000"/>
                </a:solidFill>
                <a:latin typeface="Comic Sans MS" panose="030F0702030302020204" pitchFamily="66" charset="0"/>
              </a:rPr>
              <a:t>avait</a:t>
            </a:r>
            <a:r>
              <a:rPr lang="de-DE" sz="2800">
                <a:latin typeface="Comic Sans MS" panose="030F0702030302020204" pitchFamily="66" charset="0"/>
              </a:rPr>
              <a:t> seulement une </a:t>
            </a:r>
          </a:p>
          <a:p>
            <a:pPr eaLnBrk="1" hangingPunct="1">
              <a:spcBef>
                <a:spcPct val="0"/>
              </a:spcBef>
              <a:buFontTx/>
              <a:buNone/>
            </a:pPr>
            <a:endParaRPr lang="de-DE" sz="2800">
              <a:latin typeface="Comic Sans MS" panose="030F0702030302020204" pitchFamily="66" charset="0"/>
            </a:endParaRPr>
          </a:p>
          <a:p>
            <a:pPr eaLnBrk="1" hangingPunct="1">
              <a:spcBef>
                <a:spcPct val="0"/>
              </a:spcBef>
              <a:buFontTx/>
              <a:buNone/>
            </a:pPr>
            <a:r>
              <a:rPr lang="de-DE" sz="2800">
                <a:latin typeface="Comic Sans MS" panose="030F0702030302020204" pitchFamily="66" charset="0"/>
              </a:rPr>
              <a:t>vieille dame qui </a:t>
            </a:r>
            <a:r>
              <a:rPr lang="de-DE" sz="2800">
                <a:solidFill>
                  <a:srgbClr val="FF0000"/>
                </a:solidFill>
                <a:latin typeface="Comic Sans MS" panose="030F0702030302020204" pitchFamily="66" charset="0"/>
              </a:rPr>
              <a:t>voulait</a:t>
            </a:r>
            <a:r>
              <a:rPr lang="de-DE" sz="2800">
                <a:latin typeface="Comic Sans MS" panose="030F0702030302020204" pitchFamily="66" charset="0"/>
              </a:rPr>
              <a:t> aussi</a:t>
            </a:r>
            <a:r>
              <a:rPr lang="de-DE" sz="1800">
                <a:latin typeface="Comic Sans MS" panose="030F0702030302020204" pitchFamily="66" charset="0"/>
              </a:rPr>
              <a:t> </a:t>
            </a:r>
            <a:r>
              <a:rPr lang="de-DE" sz="2800">
                <a:latin typeface="Comic Sans MS" panose="030F0702030302020204" pitchFamily="66" charset="0"/>
              </a:rPr>
              <a:t>voir le film.</a:t>
            </a:r>
          </a:p>
        </p:txBody>
      </p:sp>
      <p:sp>
        <p:nvSpPr>
          <p:cNvPr id="26627" name="Line 3"/>
          <p:cNvSpPr>
            <a:spLocks noChangeShapeType="1"/>
          </p:cNvSpPr>
          <p:nvPr/>
        </p:nvSpPr>
        <p:spPr bwMode="auto">
          <a:xfrm>
            <a:off x="5364163" y="3860800"/>
            <a:ext cx="237490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26628" name="Line 4"/>
          <p:cNvSpPr>
            <a:spLocks noChangeShapeType="1"/>
          </p:cNvSpPr>
          <p:nvPr/>
        </p:nvSpPr>
        <p:spPr bwMode="auto">
          <a:xfrm>
            <a:off x="5364163" y="2349500"/>
            <a:ext cx="237490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Tree>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990600" y="1295400"/>
            <a:ext cx="6870700" cy="1044575"/>
          </a:xfrm>
        </p:spPr>
        <p:txBody>
          <a:bodyPr/>
          <a:lstStyle/>
          <a:p>
            <a:pPr eaLnBrk="1" hangingPunct="1"/>
            <a:r>
              <a:rPr lang="de-DE" sz="2400" smtClean="0">
                <a:solidFill>
                  <a:srgbClr val="6A3DC3"/>
                </a:solidFill>
              </a:rPr>
              <a:t>Une action plus longue est imterrompue par une action courte</a:t>
            </a:r>
          </a:p>
        </p:txBody>
      </p:sp>
      <p:sp>
        <p:nvSpPr>
          <p:cNvPr id="27651" name="Text Box 3"/>
          <p:cNvSpPr txBox="1">
            <a:spLocks noChangeArrowheads="1"/>
          </p:cNvSpPr>
          <p:nvPr/>
        </p:nvSpPr>
        <p:spPr bwMode="auto">
          <a:xfrm>
            <a:off x="755650" y="2636838"/>
            <a:ext cx="7777163"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sz="2800">
                <a:latin typeface="Comic Sans MS" panose="030F0702030302020204" pitchFamily="66" charset="0"/>
              </a:rPr>
              <a:t>Je </a:t>
            </a:r>
            <a:r>
              <a:rPr lang="de-DE" sz="2800">
                <a:solidFill>
                  <a:srgbClr val="FF0000"/>
                </a:solidFill>
                <a:latin typeface="Comic Sans MS" panose="030F0702030302020204" pitchFamily="66" charset="0"/>
              </a:rPr>
              <a:t>lisais</a:t>
            </a:r>
            <a:r>
              <a:rPr lang="de-DE" sz="2800">
                <a:latin typeface="Comic Sans MS" panose="030F0702030302020204" pitchFamily="66" charset="0"/>
              </a:rPr>
              <a:t> un livre quand mon frère </a:t>
            </a:r>
            <a:r>
              <a:rPr lang="de-DE" sz="2800">
                <a:solidFill>
                  <a:srgbClr val="008000"/>
                </a:solidFill>
                <a:latin typeface="Comic Sans MS" panose="030F0702030302020204" pitchFamily="66" charset="0"/>
              </a:rPr>
              <a:t>est entré</a:t>
            </a:r>
            <a:r>
              <a:rPr lang="de-DE" sz="2800">
                <a:latin typeface="Comic Sans MS" panose="030F0702030302020204" pitchFamily="66" charset="0"/>
              </a:rPr>
              <a:t> dans ma chambre.</a:t>
            </a:r>
          </a:p>
        </p:txBody>
      </p:sp>
      <p:sp>
        <p:nvSpPr>
          <p:cNvPr id="27652" name="Line 4"/>
          <p:cNvSpPr>
            <a:spLocks noChangeShapeType="1"/>
          </p:cNvSpPr>
          <p:nvPr/>
        </p:nvSpPr>
        <p:spPr bwMode="auto">
          <a:xfrm>
            <a:off x="1763713" y="4941888"/>
            <a:ext cx="5616575"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27653" name="AutoShape 5"/>
          <p:cNvSpPr>
            <a:spLocks noChangeArrowheads="1"/>
          </p:cNvSpPr>
          <p:nvPr/>
        </p:nvSpPr>
        <p:spPr bwMode="auto">
          <a:xfrm>
            <a:off x="4859338" y="4149725"/>
            <a:ext cx="792162" cy="719138"/>
          </a:xfrm>
          <a:prstGeom prst="downArrow">
            <a:avLst>
              <a:gd name="adj1" fmla="val 50000"/>
              <a:gd name="adj2" fmla="val 25000"/>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fr-FR" sz="2400">
              <a:latin typeface="Times New Roman" panose="02020603050405020304" pitchFamily="18" charset="0"/>
            </a:endParaRPr>
          </a:p>
        </p:txBody>
      </p:sp>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589213" y="227013"/>
            <a:ext cx="6019800" cy="892175"/>
          </a:xfrm>
        </p:spPr>
        <p:txBody>
          <a:bodyPr/>
          <a:lstStyle/>
          <a:p>
            <a:pPr eaLnBrk="1" hangingPunct="1"/>
            <a:r>
              <a:rPr lang="de-DE" sz="2800" smtClean="0">
                <a:solidFill>
                  <a:srgbClr val="6A3DC3"/>
                </a:solidFill>
              </a:rPr>
              <a:t>Plusieurs actions qui se suivent l‘une après l‘autre</a:t>
            </a:r>
          </a:p>
        </p:txBody>
      </p:sp>
      <p:sp>
        <p:nvSpPr>
          <p:cNvPr id="28675" name="Text Box 3"/>
          <p:cNvSpPr txBox="1">
            <a:spLocks noChangeArrowheads="1"/>
          </p:cNvSpPr>
          <p:nvPr/>
        </p:nvSpPr>
        <p:spPr bwMode="auto">
          <a:xfrm>
            <a:off x="611188" y="2060575"/>
            <a:ext cx="4556125" cy="350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sz="2800">
                <a:latin typeface="Comic Sans MS" panose="030F0702030302020204" pitchFamily="66" charset="0"/>
              </a:rPr>
              <a:t>Fabrice </a:t>
            </a:r>
            <a:r>
              <a:rPr lang="de-DE" sz="2800">
                <a:solidFill>
                  <a:srgbClr val="008000"/>
                </a:solidFill>
                <a:latin typeface="Comic Sans MS" panose="030F0702030302020204" pitchFamily="66" charset="0"/>
              </a:rPr>
              <a:t>a acheté</a:t>
            </a:r>
            <a:r>
              <a:rPr lang="de-DE" sz="2800">
                <a:latin typeface="Comic Sans MS" panose="030F0702030302020204" pitchFamily="66" charset="0"/>
              </a:rPr>
              <a:t> les billets</a:t>
            </a:r>
          </a:p>
          <a:p>
            <a:pPr eaLnBrk="1" hangingPunct="1">
              <a:spcBef>
                <a:spcPct val="0"/>
              </a:spcBef>
              <a:buFontTx/>
              <a:buNone/>
            </a:pPr>
            <a:r>
              <a:rPr lang="de-DE" sz="2800">
                <a:latin typeface="Comic Sans MS" panose="030F0702030302020204" pitchFamily="66" charset="0"/>
              </a:rPr>
              <a:t>et les deux </a:t>
            </a:r>
            <a:r>
              <a:rPr lang="de-DE" sz="2800">
                <a:solidFill>
                  <a:srgbClr val="008000"/>
                </a:solidFill>
                <a:latin typeface="Comic Sans MS" panose="030F0702030302020204" pitchFamily="66" charset="0"/>
              </a:rPr>
              <a:t>sont entrés</a:t>
            </a:r>
            <a:r>
              <a:rPr lang="de-DE" sz="2800">
                <a:latin typeface="Comic Sans MS" panose="030F0702030302020204" pitchFamily="66" charset="0"/>
              </a:rPr>
              <a:t> dans la salle.</a:t>
            </a:r>
          </a:p>
          <a:p>
            <a:pPr eaLnBrk="1" hangingPunct="1">
              <a:spcBef>
                <a:spcPct val="0"/>
              </a:spcBef>
              <a:buFontTx/>
              <a:buNone/>
            </a:pPr>
            <a:r>
              <a:rPr lang="de-DE" sz="2800">
                <a:latin typeface="Comic Sans MS" panose="030F0702030302020204" pitchFamily="66" charset="0"/>
              </a:rPr>
              <a:t>Ils </a:t>
            </a:r>
            <a:r>
              <a:rPr lang="de-DE" sz="2800">
                <a:solidFill>
                  <a:srgbClr val="008000"/>
                </a:solidFill>
                <a:latin typeface="Comic Sans MS" panose="030F0702030302020204" pitchFamily="66" charset="0"/>
              </a:rPr>
              <a:t>ont cherché</a:t>
            </a:r>
            <a:r>
              <a:rPr lang="de-DE" sz="2800">
                <a:latin typeface="Comic Sans MS" panose="030F0702030302020204" pitchFamily="66" charset="0"/>
              </a:rPr>
              <a:t> leurs places</a:t>
            </a:r>
          </a:p>
          <a:p>
            <a:pPr eaLnBrk="1" hangingPunct="1">
              <a:spcBef>
                <a:spcPct val="0"/>
              </a:spcBef>
              <a:buFontTx/>
              <a:buNone/>
            </a:pPr>
            <a:r>
              <a:rPr lang="de-DE" sz="2800">
                <a:latin typeface="Comic Sans MS" panose="030F0702030302020204" pitchFamily="66" charset="0"/>
              </a:rPr>
              <a:t>et Fabrice </a:t>
            </a:r>
            <a:r>
              <a:rPr lang="de-DE" sz="2800">
                <a:solidFill>
                  <a:srgbClr val="008000"/>
                </a:solidFill>
                <a:latin typeface="Comic Sans MS" panose="030F0702030302020204" pitchFamily="66" charset="0"/>
              </a:rPr>
              <a:t>a offert</a:t>
            </a:r>
            <a:r>
              <a:rPr lang="de-DE" sz="2800">
                <a:latin typeface="Comic Sans MS" panose="030F0702030302020204" pitchFamily="66" charset="0"/>
              </a:rPr>
              <a:t> le maïs soufflé à Sylvie.</a:t>
            </a:r>
          </a:p>
        </p:txBody>
      </p:sp>
      <p:grpSp>
        <p:nvGrpSpPr>
          <p:cNvPr id="28676" name="Group 4"/>
          <p:cNvGrpSpPr>
            <a:grpSpLocks/>
          </p:cNvGrpSpPr>
          <p:nvPr/>
        </p:nvGrpSpPr>
        <p:grpSpPr bwMode="auto">
          <a:xfrm>
            <a:off x="4716463" y="2492375"/>
            <a:ext cx="3457575" cy="2449513"/>
            <a:chOff x="2971" y="1570"/>
            <a:chExt cx="2178" cy="1543"/>
          </a:xfrm>
        </p:grpSpPr>
        <p:sp>
          <p:nvSpPr>
            <p:cNvPr id="28677" name="Line 5"/>
            <p:cNvSpPr>
              <a:spLocks noChangeShapeType="1"/>
            </p:cNvSpPr>
            <p:nvPr/>
          </p:nvSpPr>
          <p:spPr bwMode="auto">
            <a:xfrm>
              <a:off x="2971" y="1685"/>
              <a:ext cx="544"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28678" name="Line 6"/>
            <p:cNvSpPr>
              <a:spLocks noChangeShapeType="1"/>
            </p:cNvSpPr>
            <p:nvPr/>
          </p:nvSpPr>
          <p:spPr bwMode="auto">
            <a:xfrm>
              <a:off x="2971" y="1570"/>
              <a:ext cx="0" cy="227"/>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28679" name="Line 7"/>
            <p:cNvSpPr>
              <a:spLocks noChangeShapeType="1"/>
            </p:cNvSpPr>
            <p:nvPr/>
          </p:nvSpPr>
          <p:spPr bwMode="auto">
            <a:xfrm>
              <a:off x="3515" y="1570"/>
              <a:ext cx="0" cy="363"/>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28680" name="Line 8"/>
            <p:cNvSpPr>
              <a:spLocks noChangeShapeType="1"/>
            </p:cNvSpPr>
            <p:nvPr/>
          </p:nvSpPr>
          <p:spPr bwMode="auto">
            <a:xfrm>
              <a:off x="3515" y="2025"/>
              <a:ext cx="545"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28681" name="Line 9"/>
            <p:cNvSpPr>
              <a:spLocks noChangeShapeType="1"/>
            </p:cNvSpPr>
            <p:nvPr/>
          </p:nvSpPr>
          <p:spPr bwMode="auto">
            <a:xfrm>
              <a:off x="3515" y="1933"/>
              <a:ext cx="0" cy="18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28682" name="Line 10"/>
            <p:cNvSpPr>
              <a:spLocks noChangeShapeType="1"/>
            </p:cNvSpPr>
            <p:nvPr/>
          </p:nvSpPr>
          <p:spPr bwMode="auto">
            <a:xfrm>
              <a:off x="4059" y="1933"/>
              <a:ext cx="0" cy="499"/>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28683" name="Line 11"/>
            <p:cNvSpPr>
              <a:spLocks noChangeShapeType="1"/>
            </p:cNvSpPr>
            <p:nvPr/>
          </p:nvSpPr>
          <p:spPr bwMode="auto">
            <a:xfrm>
              <a:off x="4059" y="2524"/>
              <a:ext cx="545"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28684" name="Line 12"/>
            <p:cNvSpPr>
              <a:spLocks noChangeShapeType="1"/>
            </p:cNvSpPr>
            <p:nvPr/>
          </p:nvSpPr>
          <p:spPr bwMode="auto">
            <a:xfrm>
              <a:off x="4059" y="2432"/>
              <a:ext cx="0" cy="182"/>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28685" name="Line 13"/>
            <p:cNvSpPr>
              <a:spLocks noChangeShapeType="1"/>
            </p:cNvSpPr>
            <p:nvPr/>
          </p:nvSpPr>
          <p:spPr bwMode="auto">
            <a:xfrm>
              <a:off x="4604" y="2432"/>
              <a:ext cx="0" cy="499"/>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grpSp>
          <p:nvGrpSpPr>
            <p:cNvPr id="28686" name="Group 14"/>
            <p:cNvGrpSpPr>
              <a:grpSpLocks/>
            </p:cNvGrpSpPr>
            <p:nvPr/>
          </p:nvGrpSpPr>
          <p:grpSpPr bwMode="auto">
            <a:xfrm>
              <a:off x="4604" y="2931"/>
              <a:ext cx="545" cy="182"/>
              <a:chOff x="3334" y="1933"/>
              <a:chExt cx="1496" cy="91"/>
            </a:xfrm>
          </p:grpSpPr>
          <p:sp>
            <p:nvSpPr>
              <p:cNvPr id="28687" name="Line 15"/>
              <p:cNvSpPr>
                <a:spLocks noChangeShapeType="1"/>
              </p:cNvSpPr>
              <p:nvPr/>
            </p:nvSpPr>
            <p:spPr bwMode="auto">
              <a:xfrm>
                <a:off x="3334" y="1979"/>
                <a:ext cx="1496" cy="0"/>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28688" name="Line 16"/>
              <p:cNvSpPr>
                <a:spLocks noChangeShapeType="1"/>
              </p:cNvSpPr>
              <p:nvPr/>
            </p:nvSpPr>
            <p:spPr bwMode="auto">
              <a:xfrm>
                <a:off x="3334" y="1933"/>
                <a:ext cx="0" cy="91"/>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28689" name="Line 17"/>
              <p:cNvSpPr>
                <a:spLocks noChangeShapeType="1"/>
              </p:cNvSpPr>
              <p:nvPr/>
            </p:nvSpPr>
            <p:spPr bwMode="auto">
              <a:xfrm>
                <a:off x="4830" y="1933"/>
                <a:ext cx="0" cy="91"/>
              </a:xfrm>
              <a:prstGeom prst="line">
                <a:avLst/>
              </a:prstGeom>
              <a:noFill/>
              <a:ln w="5715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grpSp>
      </p:grpSp>
    </p:spTree>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de-DE" sz="2800" smtClean="0">
                <a:solidFill>
                  <a:srgbClr val="6A3DC3"/>
                </a:solidFill>
              </a:rPr>
              <a:t>Plusieurs actions qui étaient progressives (pendant)</a:t>
            </a:r>
          </a:p>
        </p:txBody>
      </p:sp>
      <p:sp>
        <p:nvSpPr>
          <p:cNvPr id="29699" name="Text Box 3"/>
          <p:cNvSpPr txBox="1">
            <a:spLocks noChangeArrowheads="1"/>
          </p:cNvSpPr>
          <p:nvPr/>
        </p:nvSpPr>
        <p:spPr bwMode="auto">
          <a:xfrm>
            <a:off x="735013" y="2373313"/>
            <a:ext cx="4341812"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sz="2800">
                <a:latin typeface="Comic Sans MS" panose="030F0702030302020204" pitchFamily="66" charset="0"/>
              </a:rPr>
              <a:t>Pendant que les deux </a:t>
            </a:r>
            <a:r>
              <a:rPr lang="de-DE" sz="2800">
                <a:solidFill>
                  <a:srgbClr val="FF0000"/>
                </a:solidFill>
                <a:latin typeface="Comic Sans MS" panose="030F0702030302020204" pitchFamily="66" charset="0"/>
              </a:rPr>
              <a:t>étaient</a:t>
            </a:r>
            <a:r>
              <a:rPr lang="de-DE" sz="2800">
                <a:latin typeface="Comic Sans MS" panose="030F0702030302020204" pitchFamily="66" charset="0"/>
              </a:rPr>
              <a:t> au cinéma</a:t>
            </a:r>
          </a:p>
          <a:p>
            <a:pPr eaLnBrk="1" hangingPunct="1">
              <a:spcBef>
                <a:spcPct val="0"/>
              </a:spcBef>
              <a:buFontTx/>
              <a:buNone/>
            </a:pPr>
            <a:r>
              <a:rPr lang="de-DE" sz="2800">
                <a:latin typeface="Comic Sans MS" panose="030F0702030302020204" pitchFamily="66" charset="0"/>
              </a:rPr>
              <a:t>Leurs parents </a:t>
            </a:r>
            <a:r>
              <a:rPr lang="de-DE" sz="2800">
                <a:solidFill>
                  <a:srgbClr val="FF0000"/>
                </a:solidFill>
                <a:latin typeface="Comic Sans MS" panose="030F0702030302020204" pitchFamily="66" charset="0"/>
              </a:rPr>
              <a:t>se reposaient</a:t>
            </a:r>
            <a:r>
              <a:rPr lang="de-DE" sz="2800">
                <a:latin typeface="Comic Sans MS" panose="030F0702030302020204" pitchFamily="66" charset="0"/>
              </a:rPr>
              <a:t> à la maison et </a:t>
            </a:r>
            <a:r>
              <a:rPr lang="de-DE" sz="2800">
                <a:solidFill>
                  <a:srgbClr val="FF0000"/>
                </a:solidFill>
                <a:latin typeface="Comic Sans MS" panose="030F0702030302020204" pitchFamily="66" charset="0"/>
              </a:rPr>
              <a:t>continuaient</a:t>
            </a:r>
            <a:r>
              <a:rPr lang="de-DE" sz="2800">
                <a:latin typeface="Comic Sans MS" panose="030F0702030302020204" pitchFamily="66" charset="0"/>
              </a:rPr>
              <a:t> à regarder la télévision.</a:t>
            </a:r>
          </a:p>
        </p:txBody>
      </p:sp>
      <p:sp>
        <p:nvSpPr>
          <p:cNvPr id="29700" name="Line 4"/>
          <p:cNvSpPr>
            <a:spLocks noChangeShapeType="1"/>
          </p:cNvSpPr>
          <p:nvPr/>
        </p:nvSpPr>
        <p:spPr bwMode="auto">
          <a:xfrm>
            <a:off x="5581650" y="2997200"/>
            <a:ext cx="237490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29701" name="Line 5"/>
          <p:cNvSpPr>
            <a:spLocks noChangeShapeType="1"/>
          </p:cNvSpPr>
          <p:nvPr/>
        </p:nvSpPr>
        <p:spPr bwMode="auto">
          <a:xfrm>
            <a:off x="5651500" y="3716338"/>
            <a:ext cx="237490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29702" name="Line 6"/>
          <p:cNvSpPr>
            <a:spLocks noChangeShapeType="1"/>
          </p:cNvSpPr>
          <p:nvPr/>
        </p:nvSpPr>
        <p:spPr bwMode="auto">
          <a:xfrm>
            <a:off x="5651500" y="4365625"/>
            <a:ext cx="237490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29703" name="Text Box 7"/>
          <p:cNvSpPr txBox="1">
            <a:spLocks noChangeArrowheads="1"/>
          </p:cNvSpPr>
          <p:nvPr/>
        </p:nvSpPr>
        <p:spPr bwMode="auto">
          <a:xfrm>
            <a:off x="2411413" y="5559425"/>
            <a:ext cx="62023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de-DE" sz="2000" b="1"/>
              <a:t>On ne connaît pas le début et la fin de ces actions</a:t>
            </a:r>
          </a:p>
        </p:txBody>
      </p:sp>
    </p:spTree>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4572000" y="1628775"/>
            <a:ext cx="3816350" cy="4176713"/>
          </a:xfrm>
          <a:prstGeom prst="rect">
            <a:avLst/>
          </a:prstGeom>
          <a:noFill/>
          <a:ln w="254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fr-FR" sz="2400">
              <a:latin typeface="Times New Roman" panose="02020603050405020304" pitchFamily="18" charset="0"/>
            </a:endParaRPr>
          </a:p>
        </p:txBody>
      </p:sp>
      <p:sp>
        <p:nvSpPr>
          <p:cNvPr id="30723" name="Rectangle 3"/>
          <p:cNvSpPr>
            <a:spLocks noChangeArrowheads="1"/>
          </p:cNvSpPr>
          <p:nvPr/>
        </p:nvSpPr>
        <p:spPr bwMode="auto">
          <a:xfrm>
            <a:off x="684213" y="1628775"/>
            <a:ext cx="3527425" cy="4176713"/>
          </a:xfrm>
          <a:prstGeom prst="rect">
            <a:avLst/>
          </a:prstGeom>
          <a:noFill/>
          <a:ln w="254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fr-FR" sz="2400">
              <a:latin typeface="Times New Roman" panose="02020603050405020304" pitchFamily="18" charset="0"/>
            </a:endParaRPr>
          </a:p>
        </p:txBody>
      </p:sp>
      <p:sp>
        <p:nvSpPr>
          <p:cNvPr id="30724" name="Rectangle 4"/>
          <p:cNvSpPr>
            <a:spLocks noGrp="1" noChangeArrowheads="1"/>
          </p:cNvSpPr>
          <p:nvPr>
            <p:ph type="title"/>
          </p:nvPr>
        </p:nvSpPr>
        <p:spPr>
          <a:xfrm>
            <a:off x="2514600" y="0"/>
            <a:ext cx="6870700" cy="1203325"/>
          </a:xfrm>
        </p:spPr>
        <p:txBody>
          <a:bodyPr/>
          <a:lstStyle/>
          <a:p>
            <a:pPr eaLnBrk="1" hangingPunct="1"/>
            <a:r>
              <a:rPr lang="de-DE" sz="2800" smtClean="0">
                <a:solidFill>
                  <a:srgbClr val="6A3DC3"/>
                </a:solidFill>
              </a:rPr>
              <a:t>Quelques mots-clés qui peuvent aider</a:t>
            </a:r>
          </a:p>
        </p:txBody>
      </p:sp>
      <p:sp>
        <p:nvSpPr>
          <p:cNvPr id="30725" name="Rectangle 5"/>
          <p:cNvSpPr>
            <a:spLocks noGrp="1" noChangeArrowheads="1"/>
          </p:cNvSpPr>
          <p:nvPr>
            <p:ph type="body" sz="half" idx="1"/>
          </p:nvPr>
        </p:nvSpPr>
        <p:spPr>
          <a:xfrm>
            <a:off x="685800" y="1905000"/>
            <a:ext cx="3771900" cy="5486400"/>
          </a:xfrm>
        </p:spPr>
        <p:txBody>
          <a:bodyPr/>
          <a:lstStyle/>
          <a:p>
            <a:pPr eaLnBrk="1" hangingPunct="1"/>
            <a:r>
              <a:rPr lang="de-DE" sz="2400" smtClean="0">
                <a:solidFill>
                  <a:srgbClr val="FF0000"/>
                </a:solidFill>
              </a:rPr>
              <a:t>Imparfait</a:t>
            </a:r>
          </a:p>
          <a:p>
            <a:pPr eaLnBrk="1" hangingPunct="1"/>
            <a:endParaRPr lang="de-DE" sz="2400" smtClean="0"/>
          </a:p>
          <a:p>
            <a:pPr eaLnBrk="1" hangingPunct="1"/>
            <a:r>
              <a:rPr lang="de-DE" sz="2400" smtClean="0"/>
              <a:t>Souvent, toujours, normalement, d‘habitude, tous les jours, chaque jour, pendant que, quelquefois, rarement,…</a:t>
            </a:r>
          </a:p>
        </p:txBody>
      </p:sp>
      <p:sp>
        <p:nvSpPr>
          <p:cNvPr id="30726" name="Rectangle 6"/>
          <p:cNvSpPr>
            <a:spLocks noGrp="1" noChangeArrowheads="1"/>
          </p:cNvSpPr>
          <p:nvPr>
            <p:ph type="body" sz="half" idx="2"/>
          </p:nvPr>
        </p:nvSpPr>
        <p:spPr>
          <a:xfrm>
            <a:off x="4610100" y="1752600"/>
            <a:ext cx="3771900" cy="5486400"/>
          </a:xfrm>
        </p:spPr>
        <p:txBody>
          <a:bodyPr/>
          <a:lstStyle/>
          <a:p>
            <a:pPr eaLnBrk="1" hangingPunct="1"/>
            <a:r>
              <a:rPr lang="de-DE" sz="2400" smtClean="0">
                <a:solidFill>
                  <a:srgbClr val="008000"/>
                </a:solidFill>
              </a:rPr>
              <a:t>Passé Composé</a:t>
            </a:r>
          </a:p>
          <a:p>
            <a:pPr eaLnBrk="1" hangingPunct="1"/>
            <a:endParaRPr lang="de-DE" sz="2400" smtClean="0">
              <a:solidFill>
                <a:srgbClr val="008000"/>
              </a:solidFill>
            </a:endParaRPr>
          </a:p>
          <a:p>
            <a:pPr eaLnBrk="1" hangingPunct="1"/>
            <a:r>
              <a:rPr lang="de-DE" sz="2400" smtClean="0"/>
              <a:t>Un jour, tout à coup, à ce moment-là, alors, d‘abord, puis, après, ensuite,…</a:t>
            </a:r>
          </a:p>
        </p:txBody>
      </p:sp>
    </p:spTree>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60575"/>
            <a:ext cx="8604250" cy="234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5779" name="Line 3"/>
          <p:cNvSpPr>
            <a:spLocks noChangeShapeType="1"/>
          </p:cNvSpPr>
          <p:nvPr/>
        </p:nvSpPr>
        <p:spPr bwMode="auto">
          <a:xfrm flipH="1" flipV="1">
            <a:off x="914400" y="1676400"/>
            <a:ext cx="561975" cy="958850"/>
          </a:xfrm>
          <a:prstGeom prst="line">
            <a:avLst/>
          </a:prstGeom>
          <a:noFill/>
          <a:ln w="28575">
            <a:solidFill>
              <a:srgbClr val="29D75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75780" name="Text Box 4"/>
          <p:cNvSpPr txBox="1">
            <a:spLocks noChangeArrowheads="1"/>
          </p:cNvSpPr>
          <p:nvPr/>
        </p:nvSpPr>
        <p:spPr bwMode="auto">
          <a:xfrm>
            <a:off x="381000" y="1295400"/>
            <a:ext cx="728663" cy="376238"/>
          </a:xfrm>
          <a:prstGeom prst="rect">
            <a:avLst/>
          </a:prstGeom>
          <a:noFill/>
          <a:ln w="9525">
            <a:solidFill>
              <a:srgbClr val="29D75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1800" b="1">
                <a:solidFill>
                  <a:srgbClr val="29D752"/>
                </a:solidFill>
                <a:latin typeface="Comic Sans MS" panose="030F0702030302020204" pitchFamily="66" charset="0"/>
              </a:rPr>
              <a:t>était</a:t>
            </a:r>
          </a:p>
        </p:txBody>
      </p:sp>
      <p:sp>
        <p:nvSpPr>
          <p:cNvPr id="75781" name="Line 5"/>
          <p:cNvSpPr>
            <a:spLocks noChangeShapeType="1"/>
          </p:cNvSpPr>
          <p:nvPr/>
        </p:nvSpPr>
        <p:spPr bwMode="auto">
          <a:xfrm flipV="1">
            <a:off x="3421063" y="698500"/>
            <a:ext cx="0" cy="1943100"/>
          </a:xfrm>
          <a:prstGeom prst="line">
            <a:avLst/>
          </a:prstGeom>
          <a:noFill/>
          <a:ln w="28575">
            <a:solidFill>
              <a:srgbClr val="29D75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75782" name="Text Box 6"/>
          <p:cNvSpPr txBox="1">
            <a:spLocks noChangeArrowheads="1"/>
          </p:cNvSpPr>
          <p:nvPr/>
        </p:nvSpPr>
        <p:spPr bwMode="auto">
          <a:xfrm>
            <a:off x="3060700" y="404813"/>
            <a:ext cx="777875" cy="376237"/>
          </a:xfrm>
          <a:prstGeom prst="rect">
            <a:avLst/>
          </a:prstGeom>
          <a:noFill/>
          <a:ln w="9525">
            <a:solidFill>
              <a:srgbClr val="29D75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1800" b="1">
                <a:solidFill>
                  <a:srgbClr val="29D752"/>
                </a:solidFill>
                <a:latin typeface="Comic Sans MS" panose="030F0702030302020204" pitchFamily="66" charset="0"/>
              </a:rPr>
              <a:t>vivait</a:t>
            </a:r>
          </a:p>
        </p:txBody>
      </p:sp>
      <p:sp>
        <p:nvSpPr>
          <p:cNvPr id="75783" name="Line 7"/>
          <p:cNvSpPr>
            <a:spLocks noChangeShapeType="1"/>
          </p:cNvSpPr>
          <p:nvPr/>
        </p:nvSpPr>
        <p:spPr bwMode="auto">
          <a:xfrm flipV="1">
            <a:off x="5653088" y="698500"/>
            <a:ext cx="0" cy="1943100"/>
          </a:xfrm>
          <a:prstGeom prst="line">
            <a:avLst/>
          </a:prstGeom>
          <a:noFill/>
          <a:ln w="28575">
            <a:solidFill>
              <a:srgbClr val="29D75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75784" name="Text Box 8"/>
          <p:cNvSpPr txBox="1">
            <a:spLocks noChangeArrowheads="1"/>
          </p:cNvSpPr>
          <p:nvPr/>
        </p:nvSpPr>
        <p:spPr bwMode="auto">
          <a:xfrm>
            <a:off x="5292725" y="404813"/>
            <a:ext cx="728663" cy="376237"/>
          </a:xfrm>
          <a:prstGeom prst="rect">
            <a:avLst/>
          </a:prstGeom>
          <a:noFill/>
          <a:ln w="9525">
            <a:solidFill>
              <a:srgbClr val="29D75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1800" b="1">
                <a:solidFill>
                  <a:srgbClr val="29D752"/>
                </a:solidFill>
                <a:latin typeface="Comic Sans MS" panose="030F0702030302020204" pitchFamily="66" charset="0"/>
              </a:rPr>
              <a:t>était</a:t>
            </a:r>
          </a:p>
        </p:txBody>
      </p:sp>
      <p:sp>
        <p:nvSpPr>
          <p:cNvPr id="75785" name="Line 9"/>
          <p:cNvSpPr>
            <a:spLocks noChangeShapeType="1"/>
          </p:cNvSpPr>
          <p:nvPr/>
        </p:nvSpPr>
        <p:spPr bwMode="auto">
          <a:xfrm flipV="1">
            <a:off x="7092950" y="698500"/>
            <a:ext cx="0" cy="1943100"/>
          </a:xfrm>
          <a:prstGeom prst="line">
            <a:avLst/>
          </a:prstGeom>
          <a:noFill/>
          <a:ln w="28575">
            <a:solidFill>
              <a:srgbClr val="29D75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75786" name="Text Box 10"/>
          <p:cNvSpPr txBox="1">
            <a:spLocks noChangeArrowheads="1"/>
          </p:cNvSpPr>
          <p:nvPr/>
        </p:nvSpPr>
        <p:spPr bwMode="auto">
          <a:xfrm>
            <a:off x="6732588" y="404813"/>
            <a:ext cx="730250" cy="376237"/>
          </a:xfrm>
          <a:prstGeom prst="rect">
            <a:avLst/>
          </a:prstGeom>
          <a:noFill/>
          <a:ln w="9525">
            <a:solidFill>
              <a:srgbClr val="29D75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1800" b="1">
                <a:solidFill>
                  <a:srgbClr val="29D752"/>
                </a:solidFill>
                <a:latin typeface="Comic Sans MS" panose="030F0702030302020204" pitchFamily="66" charset="0"/>
              </a:rPr>
              <a:t>avait</a:t>
            </a:r>
          </a:p>
        </p:txBody>
      </p:sp>
      <p:sp>
        <p:nvSpPr>
          <p:cNvPr id="75787" name="Line 11"/>
          <p:cNvSpPr>
            <a:spLocks noChangeShapeType="1"/>
          </p:cNvSpPr>
          <p:nvPr/>
        </p:nvSpPr>
        <p:spPr bwMode="auto">
          <a:xfrm flipH="1" flipV="1">
            <a:off x="1676400" y="1600200"/>
            <a:ext cx="376238" cy="1323975"/>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75788" name="Text Box 12"/>
          <p:cNvSpPr txBox="1">
            <a:spLocks noChangeArrowheads="1"/>
          </p:cNvSpPr>
          <p:nvPr/>
        </p:nvSpPr>
        <p:spPr bwMode="auto">
          <a:xfrm>
            <a:off x="1219200" y="1219200"/>
            <a:ext cx="8159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1800" b="1">
                <a:solidFill>
                  <a:srgbClr val="FF3300"/>
                </a:solidFill>
                <a:latin typeface="Comic Sans MS" panose="030F0702030302020204" pitchFamily="66" charset="0"/>
              </a:rPr>
              <a:t>a pris</a:t>
            </a:r>
          </a:p>
        </p:txBody>
      </p:sp>
      <p:sp>
        <p:nvSpPr>
          <p:cNvPr id="75789" name="Oval 13"/>
          <p:cNvSpPr>
            <a:spLocks noChangeArrowheads="1"/>
          </p:cNvSpPr>
          <p:nvPr/>
        </p:nvSpPr>
        <p:spPr bwMode="auto">
          <a:xfrm>
            <a:off x="71438" y="2852738"/>
            <a:ext cx="971550" cy="288925"/>
          </a:xfrm>
          <a:prstGeom prst="ellipse">
            <a:avLst/>
          </a:prstGeom>
          <a:noFill/>
          <a:ln w="38100">
            <a:solidFill>
              <a:srgbClr val="6A3DC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fr-FR" sz="2400">
              <a:latin typeface="Times New Roman" panose="02020603050405020304" pitchFamily="18" charset="0"/>
            </a:endParaRPr>
          </a:p>
        </p:txBody>
      </p:sp>
      <p:sp>
        <p:nvSpPr>
          <p:cNvPr id="75790" name="Line 14"/>
          <p:cNvSpPr>
            <a:spLocks noChangeShapeType="1"/>
          </p:cNvSpPr>
          <p:nvPr/>
        </p:nvSpPr>
        <p:spPr bwMode="auto">
          <a:xfrm flipV="1">
            <a:off x="3997325" y="981075"/>
            <a:ext cx="0" cy="194310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75791" name="Text Box 15"/>
          <p:cNvSpPr txBox="1">
            <a:spLocks noChangeArrowheads="1"/>
          </p:cNvSpPr>
          <p:nvPr/>
        </p:nvSpPr>
        <p:spPr bwMode="auto">
          <a:xfrm>
            <a:off x="3636963" y="687388"/>
            <a:ext cx="6397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1800" b="1">
                <a:solidFill>
                  <a:srgbClr val="FF3300"/>
                </a:solidFill>
                <a:latin typeface="Comic Sans MS" panose="030F0702030302020204" pitchFamily="66" charset="0"/>
              </a:rPr>
              <a:t>a vu</a:t>
            </a:r>
          </a:p>
        </p:txBody>
      </p:sp>
      <p:sp>
        <p:nvSpPr>
          <p:cNvPr id="75792" name="Line 16"/>
          <p:cNvSpPr>
            <a:spLocks noChangeShapeType="1"/>
          </p:cNvSpPr>
          <p:nvPr/>
        </p:nvSpPr>
        <p:spPr bwMode="auto">
          <a:xfrm flipV="1">
            <a:off x="7380288" y="1196975"/>
            <a:ext cx="73025" cy="1727200"/>
          </a:xfrm>
          <a:prstGeom prst="line">
            <a:avLst/>
          </a:prstGeom>
          <a:noFill/>
          <a:ln w="28575">
            <a:solidFill>
              <a:srgbClr val="29D75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75793" name="Text Box 17"/>
          <p:cNvSpPr txBox="1">
            <a:spLocks noChangeArrowheads="1"/>
          </p:cNvSpPr>
          <p:nvPr/>
        </p:nvSpPr>
        <p:spPr bwMode="auto">
          <a:xfrm>
            <a:off x="7092950" y="903288"/>
            <a:ext cx="728663" cy="376237"/>
          </a:xfrm>
          <a:prstGeom prst="rect">
            <a:avLst/>
          </a:prstGeom>
          <a:noFill/>
          <a:ln w="9525">
            <a:solidFill>
              <a:srgbClr val="29D75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1800" b="1">
                <a:solidFill>
                  <a:srgbClr val="29D752"/>
                </a:solidFill>
                <a:latin typeface="Comic Sans MS" panose="030F0702030302020204" pitchFamily="66" charset="0"/>
              </a:rPr>
              <a:t>était</a:t>
            </a:r>
          </a:p>
        </p:txBody>
      </p:sp>
      <p:sp>
        <p:nvSpPr>
          <p:cNvPr id="75794" name="Oval 18"/>
          <p:cNvSpPr>
            <a:spLocks noChangeArrowheads="1"/>
          </p:cNvSpPr>
          <p:nvPr/>
        </p:nvSpPr>
        <p:spPr bwMode="auto">
          <a:xfrm>
            <a:off x="1116013" y="3068638"/>
            <a:ext cx="612775" cy="288925"/>
          </a:xfrm>
          <a:prstGeom prst="ellipse">
            <a:avLst/>
          </a:prstGeom>
          <a:noFill/>
          <a:ln w="38100">
            <a:solidFill>
              <a:srgbClr val="6A3DC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fr-FR" sz="2400">
              <a:latin typeface="Times New Roman" panose="02020603050405020304" pitchFamily="18" charset="0"/>
            </a:endParaRPr>
          </a:p>
        </p:txBody>
      </p:sp>
      <p:sp>
        <p:nvSpPr>
          <p:cNvPr id="75795" name="Line 19"/>
          <p:cNvSpPr>
            <a:spLocks noChangeShapeType="1"/>
          </p:cNvSpPr>
          <p:nvPr/>
        </p:nvSpPr>
        <p:spPr bwMode="auto">
          <a:xfrm flipV="1">
            <a:off x="2411413" y="1485900"/>
            <a:ext cx="49212" cy="1655763"/>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75796" name="Text Box 20"/>
          <p:cNvSpPr txBox="1">
            <a:spLocks noChangeArrowheads="1"/>
          </p:cNvSpPr>
          <p:nvPr/>
        </p:nvSpPr>
        <p:spPr bwMode="auto">
          <a:xfrm>
            <a:off x="2100263" y="1192213"/>
            <a:ext cx="12747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1800" b="1">
                <a:solidFill>
                  <a:srgbClr val="FF3300"/>
                </a:solidFill>
                <a:latin typeface="Comic Sans MS" panose="030F0702030302020204" pitchFamily="66" charset="0"/>
              </a:rPr>
              <a:t>s’est mise</a:t>
            </a:r>
          </a:p>
        </p:txBody>
      </p:sp>
      <p:sp>
        <p:nvSpPr>
          <p:cNvPr id="75797" name="Line 21"/>
          <p:cNvSpPr>
            <a:spLocks noChangeShapeType="1"/>
          </p:cNvSpPr>
          <p:nvPr/>
        </p:nvSpPr>
        <p:spPr bwMode="auto">
          <a:xfrm flipV="1">
            <a:off x="4211638" y="1414463"/>
            <a:ext cx="192087" cy="172720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75798" name="Text Box 22"/>
          <p:cNvSpPr txBox="1">
            <a:spLocks noChangeArrowheads="1"/>
          </p:cNvSpPr>
          <p:nvPr/>
        </p:nvSpPr>
        <p:spPr bwMode="auto">
          <a:xfrm>
            <a:off x="4043363" y="1120775"/>
            <a:ext cx="7159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1800" b="1">
                <a:solidFill>
                  <a:srgbClr val="FF3300"/>
                </a:solidFill>
                <a:latin typeface="Comic Sans MS" panose="030F0702030302020204" pitchFamily="66" charset="0"/>
              </a:rPr>
              <a:t>a dit</a:t>
            </a:r>
          </a:p>
        </p:txBody>
      </p:sp>
      <p:sp>
        <p:nvSpPr>
          <p:cNvPr id="75799" name="Line 23"/>
          <p:cNvSpPr>
            <a:spLocks noChangeShapeType="1"/>
          </p:cNvSpPr>
          <p:nvPr/>
        </p:nvSpPr>
        <p:spPr bwMode="auto">
          <a:xfrm flipV="1">
            <a:off x="5795963" y="1485900"/>
            <a:ext cx="288925" cy="1655763"/>
          </a:xfrm>
          <a:prstGeom prst="line">
            <a:avLst/>
          </a:prstGeom>
          <a:noFill/>
          <a:ln w="28575">
            <a:solidFill>
              <a:srgbClr val="29D75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75800" name="Text Box 24"/>
          <p:cNvSpPr txBox="1">
            <a:spLocks noChangeArrowheads="1"/>
          </p:cNvSpPr>
          <p:nvPr/>
        </p:nvSpPr>
        <p:spPr bwMode="auto">
          <a:xfrm>
            <a:off x="5724525" y="1192213"/>
            <a:ext cx="728663" cy="376237"/>
          </a:xfrm>
          <a:prstGeom prst="rect">
            <a:avLst/>
          </a:prstGeom>
          <a:noFill/>
          <a:ln w="9525">
            <a:solidFill>
              <a:srgbClr val="29D75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1800" b="1">
                <a:solidFill>
                  <a:srgbClr val="29D752"/>
                </a:solidFill>
                <a:latin typeface="Comic Sans MS" panose="030F0702030302020204" pitchFamily="66" charset="0"/>
              </a:rPr>
              <a:t>était</a:t>
            </a:r>
          </a:p>
        </p:txBody>
      </p:sp>
      <p:sp>
        <p:nvSpPr>
          <p:cNvPr id="75801" name="Line 25"/>
          <p:cNvSpPr>
            <a:spLocks noChangeShapeType="1"/>
          </p:cNvSpPr>
          <p:nvPr/>
        </p:nvSpPr>
        <p:spPr bwMode="auto">
          <a:xfrm flipV="1">
            <a:off x="8027988" y="2060575"/>
            <a:ext cx="0" cy="1081088"/>
          </a:xfrm>
          <a:prstGeom prst="line">
            <a:avLst/>
          </a:prstGeom>
          <a:noFill/>
          <a:ln w="28575">
            <a:solidFill>
              <a:srgbClr val="29D75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75802" name="Text Box 26"/>
          <p:cNvSpPr txBox="1">
            <a:spLocks noChangeArrowheads="1"/>
          </p:cNvSpPr>
          <p:nvPr/>
        </p:nvSpPr>
        <p:spPr bwMode="auto">
          <a:xfrm>
            <a:off x="7380288" y="1693863"/>
            <a:ext cx="1217612" cy="376237"/>
          </a:xfrm>
          <a:prstGeom prst="rect">
            <a:avLst/>
          </a:prstGeom>
          <a:noFill/>
          <a:ln w="9525">
            <a:solidFill>
              <a:srgbClr val="29D75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1800" b="1">
                <a:solidFill>
                  <a:srgbClr val="29D752"/>
                </a:solidFill>
                <a:latin typeface="Comic Sans MS" panose="030F0702030302020204" pitchFamily="66" charset="0"/>
              </a:rPr>
              <a:t>attendait</a:t>
            </a:r>
          </a:p>
        </p:txBody>
      </p:sp>
      <p:sp>
        <p:nvSpPr>
          <p:cNvPr id="75803" name="Text Box 27"/>
          <p:cNvSpPr txBox="1">
            <a:spLocks noChangeArrowheads="1"/>
          </p:cNvSpPr>
          <p:nvPr/>
        </p:nvSpPr>
        <p:spPr bwMode="auto">
          <a:xfrm>
            <a:off x="179388" y="5084763"/>
            <a:ext cx="1504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1800" b="1">
                <a:solidFill>
                  <a:srgbClr val="FF3300"/>
                </a:solidFill>
                <a:latin typeface="Comic Sans MS" panose="030F0702030302020204" pitchFamily="66" charset="0"/>
              </a:rPr>
              <a:t>s’est arrêté</a:t>
            </a:r>
          </a:p>
        </p:txBody>
      </p:sp>
      <p:sp>
        <p:nvSpPr>
          <p:cNvPr id="75804" name="Line 28"/>
          <p:cNvSpPr>
            <a:spLocks noChangeShapeType="1"/>
          </p:cNvSpPr>
          <p:nvPr/>
        </p:nvSpPr>
        <p:spPr bwMode="auto">
          <a:xfrm flipH="1">
            <a:off x="900113" y="3573463"/>
            <a:ext cx="503237" cy="1584325"/>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75805" name="Oval 29"/>
          <p:cNvSpPr>
            <a:spLocks noChangeArrowheads="1"/>
          </p:cNvSpPr>
          <p:nvPr/>
        </p:nvSpPr>
        <p:spPr bwMode="auto">
          <a:xfrm>
            <a:off x="3059113" y="3284538"/>
            <a:ext cx="612775" cy="288925"/>
          </a:xfrm>
          <a:prstGeom prst="ellipse">
            <a:avLst/>
          </a:prstGeom>
          <a:noFill/>
          <a:ln w="38100">
            <a:solidFill>
              <a:srgbClr val="6A3DC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fr-FR" sz="2400">
              <a:latin typeface="Times New Roman" panose="02020603050405020304" pitchFamily="18" charset="0"/>
            </a:endParaRPr>
          </a:p>
        </p:txBody>
      </p:sp>
      <p:sp>
        <p:nvSpPr>
          <p:cNvPr id="75806" name="Text Box 30"/>
          <p:cNvSpPr txBox="1">
            <a:spLocks noChangeArrowheads="1"/>
          </p:cNvSpPr>
          <p:nvPr/>
        </p:nvSpPr>
        <p:spPr bwMode="auto">
          <a:xfrm>
            <a:off x="4435475" y="6230938"/>
            <a:ext cx="11541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1800" b="1">
                <a:solidFill>
                  <a:srgbClr val="FF3300"/>
                </a:solidFill>
                <a:latin typeface="Comic Sans MS" panose="030F0702030302020204" pitchFamily="66" charset="0"/>
              </a:rPr>
              <a:t>a changé</a:t>
            </a:r>
          </a:p>
        </p:txBody>
      </p:sp>
      <p:sp>
        <p:nvSpPr>
          <p:cNvPr id="75807" name="Line 31"/>
          <p:cNvSpPr>
            <a:spLocks noChangeShapeType="1"/>
          </p:cNvSpPr>
          <p:nvPr/>
        </p:nvSpPr>
        <p:spPr bwMode="auto">
          <a:xfrm flipH="1">
            <a:off x="5148263" y="3573463"/>
            <a:ext cx="6350" cy="2663825"/>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75808" name="Text Box 32"/>
          <p:cNvSpPr txBox="1">
            <a:spLocks noChangeArrowheads="1"/>
          </p:cNvSpPr>
          <p:nvPr/>
        </p:nvSpPr>
        <p:spPr bwMode="auto">
          <a:xfrm>
            <a:off x="7308850" y="6230938"/>
            <a:ext cx="1022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1800" b="1">
                <a:solidFill>
                  <a:srgbClr val="FF3300"/>
                </a:solidFill>
                <a:latin typeface="Comic Sans MS" panose="030F0702030302020204" pitchFamily="66" charset="0"/>
              </a:rPr>
              <a:t>a vendu</a:t>
            </a:r>
          </a:p>
        </p:txBody>
      </p:sp>
      <p:sp>
        <p:nvSpPr>
          <p:cNvPr id="75809" name="Line 33"/>
          <p:cNvSpPr>
            <a:spLocks noChangeShapeType="1"/>
          </p:cNvSpPr>
          <p:nvPr/>
        </p:nvSpPr>
        <p:spPr bwMode="auto">
          <a:xfrm flipH="1">
            <a:off x="8021638" y="3573463"/>
            <a:ext cx="6350" cy="2663825"/>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75810" name="Text Box 34"/>
          <p:cNvSpPr txBox="1">
            <a:spLocks noChangeArrowheads="1"/>
          </p:cNvSpPr>
          <p:nvPr/>
        </p:nvSpPr>
        <p:spPr bwMode="auto">
          <a:xfrm>
            <a:off x="-36513" y="4430713"/>
            <a:ext cx="1057276"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1800" b="1">
                <a:solidFill>
                  <a:srgbClr val="FF3300"/>
                </a:solidFill>
                <a:latin typeface="Comic Sans MS" panose="030F0702030302020204" pitchFamily="66" charset="0"/>
              </a:rPr>
              <a:t>a retiré</a:t>
            </a:r>
          </a:p>
        </p:txBody>
      </p:sp>
      <p:sp>
        <p:nvSpPr>
          <p:cNvPr id="75811" name="Line 35"/>
          <p:cNvSpPr>
            <a:spLocks noChangeShapeType="1"/>
          </p:cNvSpPr>
          <p:nvPr/>
        </p:nvSpPr>
        <p:spPr bwMode="auto">
          <a:xfrm flipH="1">
            <a:off x="676275" y="3789363"/>
            <a:ext cx="511175" cy="64770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75812" name="Text Box 36"/>
          <p:cNvSpPr txBox="1">
            <a:spLocks noChangeArrowheads="1"/>
          </p:cNvSpPr>
          <p:nvPr/>
        </p:nvSpPr>
        <p:spPr bwMode="auto">
          <a:xfrm>
            <a:off x="3708400" y="5726113"/>
            <a:ext cx="1289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1800" b="1">
                <a:solidFill>
                  <a:srgbClr val="FF3300"/>
                </a:solidFill>
                <a:latin typeface="Comic Sans MS" panose="030F0702030302020204" pitchFamily="66" charset="0"/>
              </a:rPr>
              <a:t>est partie</a:t>
            </a:r>
          </a:p>
        </p:txBody>
      </p:sp>
      <p:sp>
        <p:nvSpPr>
          <p:cNvPr id="75813" name="Line 37"/>
          <p:cNvSpPr>
            <a:spLocks noChangeShapeType="1"/>
          </p:cNvSpPr>
          <p:nvPr/>
        </p:nvSpPr>
        <p:spPr bwMode="auto">
          <a:xfrm flipH="1">
            <a:off x="4421188" y="3789363"/>
            <a:ext cx="6350" cy="194310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75814" name="Text Box 38"/>
          <p:cNvSpPr txBox="1">
            <a:spLocks noChangeArrowheads="1"/>
          </p:cNvSpPr>
          <p:nvPr/>
        </p:nvSpPr>
        <p:spPr bwMode="auto">
          <a:xfrm>
            <a:off x="6451600" y="5726113"/>
            <a:ext cx="1138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1800" b="1">
                <a:solidFill>
                  <a:srgbClr val="FF3300"/>
                </a:solidFill>
                <a:latin typeface="Comic Sans MS" panose="030F0702030302020204" pitchFamily="66" charset="0"/>
              </a:rPr>
              <a:t>est allée</a:t>
            </a:r>
          </a:p>
        </p:txBody>
      </p:sp>
      <p:sp>
        <p:nvSpPr>
          <p:cNvPr id="75815" name="Line 39"/>
          <p:cNvSpPr>
            <a:spLocks noChangeShapeType="1"/>
          </p:cNvSpPr>
          <p:nvPr/>
        </p:nvSpPr>
        <p:spPr bwMode="auto">
          <a:xfrm flipH="1">
            <a:off x="7164388" y="3789363"/>
            <a:ext cx="6350" cy="194310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75816" name="Text Box 40"/>
          <p:cNvSpPr txBox="1">
            <a:spLocks noChangeArrowheads="1"/>
          </p:cNvSpPr>
          <p:nvPr/>
        </p:nvSpPr>
        <p:spPr bwMode="auto">
          <a:xfrm>
            <a:off x="1692275" y="5294313"/>
            <a:ext cx="14128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1800" b="1">
                <a:solidFill>
                  <a:srgbClr val="FF3300"/>
                </a:solidFill>
                <a:latin typeface="Comic Sans MS" panose="030F0702030302020204" pitchFamily="66" charset="0"/>
              </a:rPr>
              <a:t>est montée</a:t>
            </a:r>
          </a:p>
        </p:txBody>
      </p:sp>
      <p:sp>
        <p:nvSpPr>
          <p:cNvPr id="75817" name="Line 41"/>
          <p:cNvSpPr>
            <a:spLocks noChangeShapeType="1"/>
          </p:cNvSpPr>
          <p:nvPr/>
        </p:nvSpPr>
        <p:spPr bwMode="auto">
          <a:xfrm>
            <a:off x="684213" y="4005263"/>
            <a:ext cx="1720850" cy="129540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75818" name="Text Box 42"/>
          <p:cNvSpPr txBox="1">
            <a:spLocks noChangeArrowheads="1"/>
          </p:cNvSpPr>
          <p:nvPr/>
        </p:nvSpPr>
        <p:spPr bwMode="auto">
          <a:xfrm>
            <a:off x="2635250" y="5006975"/>
            <a:ext cx="1752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1800" b="1">
                <a:solidFill>
                  <a:srgbClr val="FF3300"/>
                </a:solidFill>
                <a:latin typeface="Comic Sans MS" panose="030F0702030302020204" pitchFamily="66" charset="0"/>
              </a:rPr>
              <a:t>est descendue</a:t>
            </a:r>
          </a:p>
        </p:txBody>
      </p:sp>
      <p:sp>
        <p:nvSpPr>
          <p:cNvPr id="75819" name="Line 43"/>
          <p:cNvSpPr>
            <a:spLocks noChangeShapeType="1"/>
          </p:cNvSpPr>
          <p:nvPr/>
        </p:nvSpPr>
        <p:spPr bwMode="auto">
          <a:xfrm flipH="1">
            <a:off x="3348038" y="4076700"/>
            <a:ext cx="0" cy="936625"/>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75820" name="Text Box 44"/>
          <p:cNvSpPr txBox="1">
            <a:spLocks noChangeArrowheads="1"/>
          </p:cNvSpPr>
          <p:nvPr/>
        </p:nvSpPr>
        <p:spPr bwMode="auto">
          <a:xfrm>
            <a:off x="5154613" y="5078413"/>
            <a:ext cx="10398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1800" b="1">
                <a:solidFill>
                  <a:srgbClr val="FF3300"/>
                </a:solidFill>
                <a:latin typeface="Comic Sans MS" panose="030F0702030302020204" pitchFamily="66" charset="0"/>
              </a:rPr>
              <a:t>a publié</a:t>
            </a:r>
          </a:p>
        </p:txBody>
      </p:sp>
      <p:sp>
        <p:nvSpPr>
          <p:cNvPr id="75821" name="Line 45"/>
          <p:cNvSpPr>
            <a:spLocks noChangeShapeType="1"/>
          </p:cNvSpPr>
          <p:nvPr/>
        </p:nvSpPr>
        <p:spPr bwMode="auto">
          <a:xfrm flipH="1">
            <a:off x="5867400" y="4076700"/>
            <a:ext cx="0" cy="1008063"/>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75822" name="Text Box 46"/>
          <p:cNvSpPr txBox="1">
            <a:spLocks noChangeArrowheads="1"/>
          </p:cNvSpPr>
          <p:nvPr/>
        </p:nvSpPr>
        <p:spPr bwMode="auto">
          <a:xfrm>
            <a:off x="1835150" y="4502150"/>
            <a:ext cx="15001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1800" b="1">
                <a:solidFill>
                  <a:srgbClr val="FF3300"/>
                </a:solidFill>
                <a:latin typeface="Comic Sans MS" panose="030F0702030302020204" pitchFamily="66" charset="0"/>
              </a:rPr>
              <a:t>est devenue</a:t>
            </a:r>
          </a:p>
          <a:p>
            <a:pPr eaLnBrk="1" hangingPunct="1">
              <a:spcBef>
                <a:spcPct val="0"/>
              </a:spcBef>
              <a:buFontTx/>
              <a:buNone/>
            </a:pPr>
            <a:endParaRPr lang="en-US" sz="1800" b="1">
              <a:solidFill>
                <a:srgbClr val="FF0000"/>
              </a:solidFill>
              <a:latin typeface="Comic Sans MS" panose="030F0702030302020204" pitchFamily="66" charset="0"/>
            </a:endParaRPr>
          </a:p>
        </p:txBody>
      </p:sp>
      <p:sp>
        <p:nvSpPr>
          <p:cNvPr id="75823" name="Line 47"/>
          <p:cNvSpPr>
            <a:spLocks noChangeShapeType="1"/>
          </p:cNvSpPr>
          <p:nvPr/>
        </p:nvSpPr>
        <p:spPr bwMode="auto">
          <a:xfrm>
            <a:off x="2195513" y="4221163"/>
            <a:ext cx="360362" cy="360362"/>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5780"/>
                                        </p:tgtEl>
                                        <p:attrNameLst>
                                          <p:attrName>style.visibility</p:attrName>
                                        </p:attrNameLst>
                                      </p:cBhvr>
                                      <p:to>
                                        <p:strVal val="visible"/>
                                      </p:to>
                                    </p:set>
                                    <p:animEffect transition="in" filter="dissolve">
                                      <p:cBhvr>
                                        <p:cTn id="7" dur="500"/>
                                        <p:tgtEl>
                                          <p:spTgt spid="7578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5779"/>
                                        </p:tgtEl>
                                        <p:attrNameLst>
                                          <p:attrName>style.visibility</p:attrName>
                                        </p:attrNameLst>
                                      </p:cBhvr>
                                      <p:to>
                                        <p:strVal val="visible"/>
                                      </p:to>
                                    </p:set>
                                    <p:animEffect transition="in" filter="dissolve">
                                      <p:cBhvr>
                                        <p:cTn id="10" dur="500"/>
                                        <p:tgtEl>
                                          <p:spTgt spid="7577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75782"/>
                                        </p:tgtEl>
                                        <p:attrNameLst>
                                          <p:attrName>style.visibility</p:attrName>
                                        </p:attrNameLst>
                                      </p:cBhvr>
                                      <p:to>
                                        <p:strVal val="visible"/>
                                      </p:to>
                                    </p:set>
                                    <p:animEffect transition="in" filter="dissolve">
                                      <p:cBhvr>
                                        <p:cTn id="15" dur="500"/>
                                        <p:tgtEl>
                                          <p:spTgt spid="7578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75781"/>
                                        </p:tgtEl>
                                        <p:attrNameLst>
                                          <p:attrName>style.visibility</p:attrName>
                                        </p:attrNameLst>
                                      </p:cBhvr>
                                      <p:to>
                                        <p:strVal val="visible"/>
                                      </p:to>
                                    </p:set>
                                    <p:animEffect transition="in" filter="dissolve">
                                      <p:cBhvr>
                                        <p:cTn id="18" dur="500"/>
                                        <p:tgtEl>
                                          <p:spTgt spid="7578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75784"/>
                                        </p:tgtEl>
                                        <p:attrNameLst>
                                          <p:attrName>style.visibility</p:attrName>
                                        </p:attrNameLst>
                                      </p:cBhvr>
                                      <p:to>
                                        <p:strVal val="visible"/>
                                      </p:to>
                                    </p:set>
                                    <p:animEffect transition="in" filter="dissolve">
                                      <p:cBhvr>
                                        <p:cTn id="23" dur="500"/>
                                        <p:tgtEl>
                                          <p:spTgt spid="75784"/>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75783"/>
                                        </p:tgtEl>
                                        <p:attrNameLst>
                                          <p:attrName>style.visibility</p:attrName>
                                        </p:attrNameLst>
                                      </p:cBhvr>
                                      <p:to>
                                        <p:strVal val="visible"/>
                                      </p:to>
                                    </p:set>
                                    <p:animEffect transition="in" filter="dissolve">
                                      <p:cBhvr>
                                        <p:cTn id="26" dur="500"/>
                                        <p:tgtEl>
                                          <p:spTgt spid="7578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75786"/>
                                        </p:tgtEl>
                                        <p:attrNameLst>
                                          <p:attrName>style.visibility</p:attrName>
                                        </p:attrNameLst>
                                      </p:cBhvr>
                                      <p:to>
                                        <p:strVal val="visible"/>
                                      </p:to>
                                    </p:set>
                                    <p:animEffect transition="in" filter="dissolve">
                                      <p:cBhvr>
                                        <p:cTn id="31" dur="500"/>
                                        <p:tgtEl>
                                          <p:spTgt spid="75786"/>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75785"/>
                                        </p:tgtEl>
                                        <p:attrNameLst>
                                          <p:attrName>style.visibility</p:attrName>
                                        </p:attrNameLst>
                                      </p:cBhvr>
                                      <p:to>
                                        <p:strVal val="visible"/>
                                      </p:to>
                                    </p:set>
                                    <p:animEffect transition="in" filter="dissolve">
                                      <p:cBhvr>
                                        <p:cTn id="34" dur="500"/>
                                        <p:tgtEl>
                                          <p:spTgt spid="7578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75788"/>
                                        </p:tgtEl>
                                        <p:attrNameLst>
                                          <p:attrName>style.visibility</p:attrName>
                                        </p:attrNameLst>
                                      </p:cBhvr>
                                      <p:to>
                                        <p:strVal val="visible"/>
                                      </p:to>
                                    </p:set>
                                    <p:animEffect transition="in" filter="dissolve">
                                      <p:cBhvr>
                                        <p:cTn id="39" dur="500"/>
                                        <p:tgtEl>
                                          <p:spTgt spid="75788"/>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75787"/>
                                        </p:tgtEl>
                                        <p:attrNameLst>
                                          <p:attrName>style.visibility</p:attrName>
                                        </p:attrNameLst>
                                      </p:cBhvr>
                                      <p:to>
                                        <p:strVal val="visible"/>
                                      </p:to>
                                    </p:set>
                                    <p:animEffect transition="in" filter="dissolve">
                                      <p:cBhvr>
                                        <p:cTn id="42" dur="500"/>
                                        <p:tgtEl>
                                          <p:spTgt spid="7578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75789"/>
                                        </p:tgtEl>
                                        <p:attrNameLst>
                                          <p:attrName>style.visibility</p:attrName>
                                        </p:attrNameLst>
                                      </p:cBhvr>
                                      <p:to>
                                        <p:strVal val="visible"/>
                                      </p:to>
                                    </p:set>
                                    <p:animEffect transition="in" filter="dissolve">
                                      <p:cBhvr>
                                        <p:cTn id="47" dur="500"/>
                                        <p:tgtEl>
                                          <p:spTgt spid="7578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75791"/>
                                        </p:tgtEl>
                                        <p:attrNameLst>
                                          <p:attrName>style.visibility</p:attrName>
                                        </p:attrNameLst>
                                      </p:cBhvr>
                                      <p:to>
                                        <p:strVal val="visible"/>
                                      </p:to>
                                    </p:set>
                                    <p:animEffect transition="in" filter="dissolve">
                                      <p:cBhvr>
                                        <p:cTn id="52" dur="500"/>
                                        <p:tgtEl>
                                          <p:spTgt spid="75791"/>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75790"/>
                                        </p:tgtEl>
                                        <p:attrNameLst>
                                          <p:attrName>style.visibility</p:attrName>
                                        </p:attrNameLst>
                                      </p:cBhvr>
                                      <p:to>
                                        <p:strVal val="visible"/>
                                      </p:to>
                                    </p:set>
                                    <p:animEffect transition="in" filter="dissolve">
                                      <p:cBhvr>
                                        <p:cTn id="55" dur="500"/>
                                        <p:tgtEl>
                                          <p:spTgt spid="75790"/>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75793"/>
                                        </p:tgtEl>
                                        <p:attrNameLst>
                                          <p:attrName>style.visibility</p:attrName>
                                        </p:attrNameLst>
                                      </p:cBhvr>
                                      <p:to>
                                        <p:strVal val="visible"/>
                                      </p:to>
                                    </p:set>
                                    <p:animEffect transition="in" filter="dissolve">
                                      <p:cBhvr>
                                        <p:cTn id="60" dur="500"/>
                                        <p:tgtEl>
                                          <p:spTgt spid="75793"/>
                                        </p:tgtEl>
                                      </p:cBhvr>
                                    </p:animEffect>
                                  </p:childTnLst>
                                </p:cTn>
                              </p:par>
                              <p:par>
                                <p:cTn id="61" presetID="9" presetClass="entr" presetSubtype="0" fill="hold" grpId="0" nodeType="withEffect">
                                  <p:stCondLst>
                                    <p:cond delay="0"/>
                                  </p:stCondLst>
                                  <p:childTnLst>
                                    <p:set>
                                      <p:cBhvr>
                                        <p:cTn id="62" dur="1" fill="hold">
                                          <p:stCondLst>
                                            <p:cond delay="0"/>
                                          </p:stCondLst>
                                        </p:cTn>
                                        <p:tgtEl>
                                          <p:spTgt spid="75792"/>
                                        </p:tgtEl>
                                        <p:attrNameLst>
                                          <p:attrName>style.visibility</p:attrName>
                                        </p:attrNameLst>
                                      </p:cBhvr>
                                      <p:to>
                                        <p:strVal val="visible"/>
                                      </p:to>
                                    </p:set>
                                    <p:animEffect transition="in" filter="dissolve">
                                      <p:cBhvr>
                                        <p:cTn id="63" dur="500"/>
                                        <p:tgtEl>
                                          <p:spTgt spid="75792"/>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9" presetClass="entr" presetSubtype="0" fill="hold" grpId="0" nodeType="clickEffect">
                                  <p:stCondLst>
                                    <p:cond delay="0"/>
                                  </p:stCondLst>
                                  <p:childTnLst>
                                    <p:set>
                                      <p:cBhvr>
                                        <p:cTn id="67" dur="1" fill="hold">
                                          <p:stCondLst>
                                            <p:cond delay="0"/>
                                          </p:stCondLst>
                                        </p:cTn>
                                        <p:tgtEl>
                                          <p:spTgt spid="75794"/>
                                        </p:tgtEl>
                                        <p:attrNameLst>
                                          <p:attrName>style.visibility</p:attrName>
                                        </p:attrNameLst>
                                      </p:cBhvr>
                                      <p:to>
                                        <p:strVal val="visible"/>
                                      </p:to>
                                    </p:set>
                                    <p:animEffect transition="in" filter="dissolve">
                                      <p:cBhvr>
                                        <p:cTn id="68" dur="500"/>
                                        <p:tgtEl>
                                          <p:spTgt spid="75794"/>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9" presetClass="entr" presetSubtype="0" fill="hold" grpId="0" nodeType="clickEffect">
                                  <p:stCondLst>
                                    <p:cond delay="0"/>
                                  </p:stCondLst>
                                  <p:childTnLst>
                                    <p:set>
                                      <p:cBhvr>
                                        <p:cTn id="72" dur="1" fill="hold">
                                          <p:stCondLst>
                                            <p:cond delay="0"/>
                                          </p:stCondLst>
                                        </p:cTn>
                                        <p:tgtEl>
                                          <p:spTgt spid="75796"/>
                                        </p:tgtEl>
                                        <p:attrNameLst>
                                          <p:attrName>style.visibility</p:attrName>
                                        </p:attrNameLst>
                                      </p:cBhvr>
                                      <p:to>
                                        <p:strVal val="visible"/>
                                      </p:to>
                                    </p:set>
                                    <p:animEffect transition="in" filter="dissolve">
                                      <p:cBhvr>
                                        <p:cTn id="73" dur="500"/>
                                        <p:tgtEl>
                                          <p:spTgt spid="75796"/>
                                        </p:tgtEl>
                                      </p:cBhvr>
                                    </p:animEffect>
                                  </p:childTnLst>
                                </p:cTn>
                              </p:par>
                              <p:par>
                                <p:cTn id="74" presetID="9" presetClass="entr" presetSubtype="0" fill="hold" grpId="0" nodeType="withEffect">
                                  <p:stCondLst>
                                    <p:cond delay="0"/>
                                  </p:stCondLst>
                                  <p:childTnLst>
                                    <p:set>
                                      <p:cBhvr>
                                        <p:cTn id="75" dur="1" fill="hold">
                                          <p:stCondLst>
                                            <p:cond delay="0"/>
                                          </p:stCondLst>
                                        </p:cTn>
                                        <p:tgtEl>
                                          <p:spTgt spid="75795"/>
                                        </p:tgtEl>
                                        <p:attrNameLst>
                                          <p:attrName>style.visibility</p:attrName>
                                        </p:attrNameLst>
                                      </p:cBhvr>
                                      <p:to>
                                        <p:strVal val="visible"/>
                                      </p:to>
                                    </p:set>
                                    <p:animEffect transition="in" filter="dissolve">
                                      <p:cBhvr>
                                        <p:cTn id="76" dur="500"/>
                                        <p:tgtEl>
                                          <p:spTgt spid="75795"/>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9" presetClass="entr" presetSubtype="0" fill="hold" grpId="0" nodeType="clickEffect">
                                  <p:stCondLst>
                                    <p:cond delay="0"/>
                                  </p:stCondLst>
                                  <p:childTnLst>
                                    <p:set>
                                      <p:cBhvr>
                                        <p:cTn id="80" dur="1" fill="hold">
                                          <p:stCondLst>
                                            <p:cond delay="0"/>
                                          </p:stCondLst>
                                        </p:cTn>
                                        <p:tgtEl>
                                          <p:spTgt spid="75798"/>
                                        </p:tgtEl>
                                        <p:attrNameLst>
                                          <p:attrName>style.visibility</p:attrName>
                                        </p:attrNameLst>
                                      </p:cBhvr>
                                      <p:to>
                                        <p:strVal val="visible"/>
                                      </p:to>
                                    </p:set>
                                    <p:animEffect transition="in" filter="dissolve">
                                      <p:cBhvr>
                                        <p:cTn id="81" dur="500"/>
                                        <p:tgtEl>
                                          <p:spTgt spid="75798"/>
                                        </p:tgtEl>
                                      </p:cBhvr>
                                    </p:animEffect>
                                  </p:childTnLst>
                                </p:cTn>
                              </p:par>
                              <p:par>
                                <p:cTn id="82" presetID="9" presetClass="entr" presetSubtype="0" fill="hold" grpId="0" nodeType="withEffect">
                                  <p:stCondLst>
                                    <p:cond delay="0"/>
                                  </p:stCondLst>
                                  <p:childTnLst>
                                    <p:set>
                                      <p:cBhvr>
                                        <p:cTn id="83" dur="1" fill="hold">
                                          <p:stCondLst>
                                            <p:cond delay="0"/>
                                          </p:stCondLst>
                                        </p:cTn>
                                        <p:tgtEl>
                                          <p:spTgt spid="75797"/>
                                        </p:tgtEl>
                                        <p:attrNameLst>
                                          <p:attrName>style.visibility</p:attrName>
                                        </p:attrNameLst>
                                      </p:cBhvr>
                                      <p:to>
                                        <p:strVal val="visible"/>
                                      </p:to>
                                    </p:set>
                                    <p:animEffect transition="in" filter="dissolve">
                                      <p:cBhvr>
                                        <p:cTn id="84" dur="500"/>
                                        <p:tgtEl>
                                          <p:spTgt spid="75797"/>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9" presetClass="entr" presetSubtype="0" fill="hold" grpId="0" nodeType="clickEffect">
                                  <p:stCondLst>
                                    <p:cond delay="0"/>
                                  </p:stCondLst>
                                  <p:childTnLst>
                                    <p:set>
                                      <p:cBhvr>
                                        <p:cTn id="88" dur="1" fill="hold">
                                          <p:stCondLst>
                                            <p:cond delay="0"/>
                                          </p:stCondLst>
                                        </p:cTn>
                                        <p:tgtEl>
                                          <p:spTgt spid="75800"/>
                                        </p:tgtEl>
                                        <p:attrNameLst>
                                          <p:attrName>style.visibility</p:attrName>
                                        </p:attrNameLst>
                                      </p:cBhvr>
                                      <p:to>
                                        <p:strVal val="visible"/>
                                      </p:to>
                                    </p:set>
                                    <p:animEffect transition="in" filter="dissolve">
                                      <p:cBhvr>
                                        <p:cTn id="89" dur="500"/>
                                        <p:tgtEl>
                                          <p:spTgt spid="75800"/>
                                        </p:tgtEl>
                                      </p:cBhvr>
                                    </p:animEffect>
                                  </p:childTnLst>
                                </p:cTn>
                              </p:par>
                              <p:par>
                                <p:cTn id="90" presetID="9" presetClass="entr" presetSubtype="0" fill="hold" grpId="0" nodeType="withEffect">
                                  <p:stCondLst>
                                    <p:cond delay="0"/>
                                  </p:stCondLst>
                                  <p:childTnLst>
                                    <p:set>
                                      <p:cBhvr>
                                        <p:cTn id="91" dur="1" fill="hold">
                                          <p:stCondLst>
                                            <p:cond delay="0"/>
                                          </p:stCondLst>
                                        </p:cTn>
                                        <p:tgtEl>
                                          <p:spTgt spid="75799"/>
                                        </p:tgtEl>
                                        <p:attrNameLst>
                                          <p:attrName>style.visibility</p:attrName>
                                        </p:attrNameLst>
                                      </p:cBhvr>
                                      <p:to>
                                        <p:strVal val="visible"/>
                                      </p:to>
                                    </p:set>
                                    <p:animEffect transition="in" filter="dissolve">
                                      <p:cBhvr>
                                        <p:cTn id="92" dur="500"/>
                                        <p:tgtEl>
                                          <p:spTgt spid="75799"/>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9" presetClass="entr" presetSubtype="0" fill="hold" grpId="0" nodeType="clickEffect">
                                  <p:stCondLst>
                                    <p:cond delay="0"/>
                                  </p:stCondLst>
                                  <p:childTnLst>
                                    <p:set>
                                      <p:cBhvr>
                                        <p:cTn id="96" dur="1" fill="hold">
                                          <p:stCondLst>
                                            <p:cond delay="0"/>
                                          </p:stCondLst>
                                        </p:cTn>
                                        <p:tgtEl>
                                          <p:spTgt spid="75802"/>
                                        </p:tgtEl>
                                        <p:attrNameLst>
                                          <p:attrName>style.visibility</p:attrName>
                                        </p:attrNameLst>
                                      </p:cBhvr>
                                      <p:to>
                                        <p:strVal val="visible"/>
                                      </p:to>
                                    </p:set>
                                    <p:animEffect transition="in" filter="dissolve">
                                      <p:cBhvr>
                                        <p:cTn id="97" dur="500"/>
                                        <p:tgtEl>
                                          <p:spTgt spid="75802"/>
                                        </p:tgtEl>
                                      </p:cBhvr>
                                    </p:animEffect>
                                  </p:childTnLst>
                                </p:cTn>
                              </p:par>
                              <p:par>
                                <p:cTn id="98" presetID="9" presetClass="entr" presetSubtype="0" fill="hold" grpId="0" nodeType="withEffect">
                                  <p:stCondLst>
                                    <p:cond delay="0"/>
                                  </p:stCondLst>
                                  <p:childTnLst>
                                    <p:set>
                                      <p:cBhvr>
                                        <p:cTn id="99" dur="1" fill="hold">
                                          <p:stCondLst>
                                            <p:cond delay="0"/>
                                          </p:stCondLst>
                                        </p:cTn>
                                        <p:tgtEl>
                                          <p:spTgt spid="75801"/>
                                        </p:tgtEl>
                                        <p:attrNameLst>
                                          <p:attrName>style.visibility</p:attrName>
                                        </p:attrNameLst>
                                      </p:cBhvr>
                                      <p:to>
                                        <p:strVal val="visible"/>
                                      </p:to>
                                    </p:set>
                                    <p:animEffect transition="in" filter="dissolve">
                                      <p:cBhvr>
                                        <p:cTn id="100" dur="500"/>
                                        <p:tgtEl>
                                          <p:spTgt spid="75801"/>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9" presetClass="entr" presetSubtype="0" fill="hold" grpId="0" nodeType="clickEffect">
                                  <p:stCondLst>
                                    <p:cond delay="0"/>
                                  </p:stCondLst>
                                  <p:childTnLst>
                                    <p:set>
                                      <p:cBhvr>
                                        <p:cTn id="104" dur="1" fill="hold">
                                          <p:stCondLst>
                                            <p:cond delay="0"/>
                                          </p:stCondLst>
                                        </p:cTn>
                                        <p:tgtEl>
                                          <p:spTgt spid="75803"/>
                                        </p:tgtEl>
                                        <p:attrNameLst>
                                          <p:attrName>style.visibility</p:attrName>
                                        </p:attrNameLst>
                                      </p:cBhvr>
                                      <p:to>
                                        <p:strVal val="visible"/>
                                      </p:to>
                                    </p:set>
                                    <p:animEffect transition="in" filter="dissolve">
                                      <p:cBhvr>
                                        <p:cTn id="105" dur="500"/>
                                        <p:tgtEl>
                                          <p:spTgt spid="75803"/>
                                        </p:tgtEl>
                                      </p:cBhvr>
                                    </p:animEffect>
                                  </p:childTnLst>
                                </p:cTn>
                              </p:par>
                              <p:par>
                                <p:cTn id="106" presetID="9" presetClass="entr" presetSubtype="0" fill="hold" grpId="0" nodeType="withEffect">
                                  <p:stCondLst>
                                    <p:cond delay="0"/>
                                  </p:stCondLst>
                                  <p:childTnLst>
                                    <p:set>
                                      <p:cBhvr>
                                        <p:cTn id="107" dur="1" fill="hold">
                                          <p:stCondLst>
                                            <p:cond delay="0"/>
                                          </p:stCondLst>
                                        </p:cTn>
                                        <p:tgtEl>
                                          <p:spTgt spid="75804"/>
                                        </p:tgtEl>
                                        <p:attrNameLst>
                                          <p:attrName>style.visibility</p:attrName>
                                        </p:attrNameLst>
                                      </p:cBhvr>
                                      <p:to>
                                        <p:strVal val="visible"/>
                                      </p:to>
                                    </p:set>
                                    <p:animEffect transition="in" filter="dissolve">
                                      <p:cBhvr>
                                        <p:cTn id="108" dur="500"/>
                                        <p:tgtEl>
                                          <p:spTgt spid="75804"/>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9" presetClass="entr" presetSubtype="0" fill="hold" grpId="0" nodeType="clickEffect">
                                  <p:stCondLst>
                                    <p:cond delay="0"/>
                                  </p:stCondLst>
                                  <p:childTnLst>
                                    <p:set>
                                      <p:cBhvr>
                                        <p:cTn id="112" dur="1" fill="hold">
                                          <p:stCondLst>
                                            <p:cond delay="0"/>
                                          </p:stCondLst>
                                        </p:cTn>
                                        <p:tgtEl>
                                          <p:spTgt spid="75805"/>
                                        </p:tgtEl>
                                        <p:attrNameLst>
                                          <p:attrName>style.visibility</p:attrName>
                                        </p:attrNameLst>
                                      </p:cBhvr>
                                      <p:to>
                                        <p:strVal val="visible"/>
                                      </p:to>
                                    </p:set>
                                    <p:animEffect transition="in" filter="dissolve">
                                      <p:cBhvr>
                                        <p:cTn id="113" dur="500"/>
                                        <p:tgtEl>
                                          <p:spTgt spid="75805"/>
                                        </p:tgtEl>
                                      </p:cBhvr>
                                    </p:animEffec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9" presetClass="entr" presetSubtype="0" fill="hold" grpId="0" nodeType="clickEffect">
                                  <p:stCondLst>
                                    <p:cond delay="0"/>
                                  </p:stCondLst>
                                  <p:childTnLst>
                                    <p:set>
                                      <p:cBhvr>
                                        <p:cTn id="117" dur="1" fill="hold">
                                          <p:stCondLst>
                                            <p:cond delay="0"/>
                                          </p:stCondLst>
                                        </p:cTn>
                                        <p:tgtEl>
                                          <p:spTgt spid="75806"/>
                                        </p:tgtEl>
                                        <p:attrNameLst>
                                          <p:attrName>style.visibility</p:attrName>
                                        </p:attrNameLst>
                                      </p:cBhvr>
                                      <p:to>
                                        <p:strVal val="visible"/>
                                      </p:to>
                                    </p:set>
                                    <p:animEffect transition="in" filter="dissolve">
                                      <p:cBhvr>
                                        <p:cTn id="118" dur="500"/>
                                        <p:tgtEl>
                                          <p:spTgt spid="75806"/>
                                        </p:tgtEl>
                                      </p:cBhvr>
                                    </p:animEffect>
                                  </p:childTnLst>
                                </p:cTn>
                              </p:par>
                              <p:par>
                                <p:cTn id="119" presetID="9" presetClass="entr" presetSubtype="0" fill="hold" grpId="0" nodeType="withEffect">
                                  <p:stCondLst>
                                    <p:cond delay="0"/>
                                  </p:stCondLst>
                                  <p:childTnLst>
                                    <p:set>
                                      <p:cBhvr>
                                        <p:cTn id="120" dur="1" fill="hold">
                                          <p:stCondLst>
                                            <p:cond delay="0"/>
                                          </p:stCondLst>
                                        </p:cTn>
                                        <p:tgtEl>
                                          <p:spTgt spid="75807"/>
                                        </p:tgtEl>
                                        <p:attrNameLst>
                                          <p:attrName>style.visibility</p:attrName>
                                        </p:attrNameLst>
                                      </p:cBhvr>
                                      <p:to>
                                        <p:strVal val="visible"/>
                                      </p:to>
                                    </p:set>
                                    <p:animEffect transition="in" filter="dissolve">
                                      <p:cBhvr>
                                        <p:cTn id="121" dur="500"/>
                                        <p:tgtEl>
                                          <p:spTgt spid="75807"/>
                                        </p:tgtEl>
                                      </p:cBhvr>
                                    </p:animEffec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9" presetClass="entr" presetSubtype="0" fill="hold" grpId="0" nodeType="clickEffect">
                                  <p:stCondLst>
                                    <p:cond delay="0"/>
                                  </p:stCondLst>
                                  <p:childTnLst>
                                    <p:set>
                                      <p:cBhvr>
                                        <p:cTn id="125" dur="1" fill="hold">
                                          <p:stCondLst>
                                            <p:cond delay="0"/>
                                          </p:stCondLst>
                                        </p:cTn>
                                        <p:tgtEl>
                                          <p:spTgt spid="75808"/>
                                        </p:tgtEl>
                                        <p:attrNameLst>
                                          <p:attrName>style.visibility</p:attrName>
                                        </p:attrNameLst>
                                      </p:cBhvr>
                                      <p:to>
                                        <p:strVal val="visible"/>
                                      </p:to>
                                    </p:set>
                                    <p:animEffect transition="in" filter="dissolve">
                                      <p:cBhvr>
                                        <p:cTn id="126" dur="500"/>
                                        <p:tgtEl>
                                          <p:spTgt spid="75808"/>
                                        </p:tgtEl>
                                      </p:cBhvr>
                                    </p:animEffect>
                                  </p:childTnLst>
                                </p:cTn>
                              </p:par>
                              <p:par>
                                <p:cTn id="127" presetID="9" presetClass="entr" presetSubtype="0" fill="hold" grpId="0" nodeType="withEffect">
                                  <p:stCondLst>
                                    <p:cond delay="0"/>
                                  </p:stCondLst>
                                  <p:childTnLst>
                                    <p:set>
                                      <p:cBhvr>
                                        <p:cTn id="128" dur="1" fill="hold">
                                          <p:stCondLst>
                                            <p:cond delay="0"/>
                                          </p:stCondLst>
                                        </p:cTn>
                                        <p:tgtEl>
                                          <p:spTgt spid="75809"/>
                                        </p:tgtEl>
                                        <p:attrNameLst>
                                          <p:attrName>style.visibility</p:attrName>
                                        </p:attrNameLst>
                                      </p:cBhvr>
                                      <p:to>
                                        <p:strVal val="visible"/>
                                      </p:to>
                                    </p:set>
                                    <p:animEffect transition="in" filter="dissolve">
                                      <p:cBhvr>
                                        <p:cTn id="129" dur="500"/>
                                        <p:tgtEl>
                                          <p:spTgt spid="75809"/>
                                        </p:tgtEl>
                                      </p:cBhvr>
                                    </p:animEffec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9" presetClass="entr" presetSubtype="0" fill="hold" grpId="0" nodeType="clickEffect">
                                  <p:stCondLst>
                                    <p:cond delay="0"/>
                                  </p:stCondLst>
                                  <p:childTnLst>
                                    <p:set>
                                      <p:cBhvr>
                                        <p:cTn id="133" dur="1" fill="hold">
                                          <p:stCondLst>
                                            <p:cond delay="0"/>
                                          </p:stCondLst>
                                        </p:cTn>
                                        <p:tgtEl>
                                          <p:spTgt spid="75810"/>
                                        </p:tgtEl>
                                        <p:attrNameLst>
                                          <p:attrName>style.visibility</p:attrName>
                                        </p:attrNameLst>
                                      </p:cBhvr>
                                      <p:to>
                                        <p:strVal val="visible"/>
                                      </p:to>
                                    </p:set>
                                    <p:animEffect transition="in" filter="dissolve">
                                      <p:cBhvr>
                                        <p:cTn id="134" dur="500"/>
                                        <p:tgtEl>
                                          <p:spTgt spid="75810"/>
                                        </p:tgtEl>
                                      </p:cBhvr>
                                    </p:animEffect>
                                  </p:childTnLst>
                                </p:cTn>
                              </p:par>
                              <p:par>
                                <p:cTn id="135" presetID="9" presetClass="entr" presetSubtype="0" fill="hold" grpId="0" nodeType="withEffect">
                                  <p:stCondLst>
                                    <p:cond delay="0"/>
                                  </p:stCondLst>
                                  <p:childTnLst>
                                    <p:set>
                                      <p:cBhvr>
                                        <p:cTn id="136" dur="1" fill="hold">
                                          <p:stCondLst>
                                            <p:cond delay="0"/>
                                          </p:stCondLst>
                                        </p:cTn>
                                        <p:tgtEl>
                                          <p:spTgt spid="75811"/>
                                        </p:tgtEl>
                                        <p:attrNameLst>
                                          <p:attrName>style.visibility</p:attrName>
                                        </p:attrNameLst>
                                      </p:cBhvr>
                                      <p:to>
                                        <p:strVal val="visible"/>
                                      </p:to>
                                    </p:set>
                                    <p:animEffect transition="in" filter="dissolve">
                                      <p:cBhvr>
                                        <p:cTn id="137" dur="500"/>
                                        <p:tgtEl>
                                          <p:spTgt spid="75811"/>
                                        </p:tgtEl>
                                      </p:cBhvr>
                                    </p:animEffec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9" presetClass="entr" presetSubtype="0" fill="hold" grpId="0" nodeType="clickEffect">
                                  <p:stCondLst>
                                    <p:cond delay="0"/>
                                  </p:stCondLst>
                                  <p:childTnLst>
                                    <p:set>
                                      <p:cBhvr>
                                        <p:cTn id="141" dur="1" fill="hold">
                                          <p:stCondLst>
                                            <p:cond delay="0"/>
                                          </p:stCondLst>
                                        </p:cTn>
                                        <p:tgtEl>
                                          <p:spTgt spid="75812"/>
                                        </p:tgtEl>
                                        <p:attrNameLst>
                                          <p:attrName>style.visibility</p:attrName>
                                        </p:attrNameLst>
                                      </p:cBhvr>
                                      <p:to>
                                        <p:strVal val="visible"/>
                                      </p:to>
                                    </p:set>
                                    <p:animEffect transition="in" filter="dissolve">
                                      <p:cBhvr>
                                        <p:cTn id="142" dur="500"/>
                                        <p:tgtEl>
                                          <p:spTgt spid="75812"/>
                                        </p:tgtEl>
                                      </p:cBhvr>
                                    </p:animEffect>
                                  </p:childTnLst>
                                </p:cTn>
                              </p:par>
                              <p:par>
                                <p:cTn id="143" presetID="9" presetClass="entr" presetSubtype="0" fill="hold" grpId="0" nodeType="withEffect">
                                  <p:stCondLst>
                                    <p:cond delay="0"/>
                                  </p:stCondLst>
                                  <p:childTnLst>
                                    <p:set>
                                      <p:cBhvr>
                                        <p:cTn id="144" dur="1" fill="hold">
                                          <p:stCondLst>
                                            <p:cond delay="0"/>
                                          </p:stCondLst>
                                        </p:cTn>
                                        <p:tgtEl>
                                          <p:spTgt spid="75813"/>
                                        </p:tgtEl>
                                        <p:attrNameLst>
                                          <p:attrName>style.visibility</p:attrName>
                                        </p:attrNameLst>
                                      </p:cBhvr>
                                      <p:to>
                                        <p:strVal val="visible"/>
                                      </p:to>
                                    </p:set>
                                    <p:animEffect transition="in" filter="dissolve">
                                      <p:cBhvr>
                                        <p:cTn id="145" dur="500"/>
                                        <p:tgtEl>
                                          <p:spTgt spid="75813"/>
                                        </p:tgtEl>
                                      </p:cBhvr>
                                    </p:animEffect>
                                  </p:childTnLst>
                                </p:cTn>
                              </p:par>
                            </p:childTnLst>
                          </p:cTn>
                        </p:par>
                      </p:childTnLst>
                    </p:cTn>
                  </p:par>
                  <p:par>
                    <p:cTn id="146" fill="hold" nodeType="clickPar">
                      <p:stCondLst>
                        <p:cond delay="indefinite"/>
                      </p:stCondLst>
                      <p:childTnLst>
                        <p:par>
                          <p:cTn id="147" fill="hold" nodeType="withGroup">
                            <p:stCondLst>
                              <p:cond delay="0"/>
                            </p:stCondLst>
                            <p:childTnLst>
                              <p:par>
                                <p:cTn id="148" presetID="9" presetClass="entr" presetSubtype="0" fill="hold" grpId="0" nodeType="clickEffect">
                                  <p:stCondLst>
                                    <p:cond delay="0"/>
                                  </p:stCondLst>
                                  <p:childTnLst>
                                    <p:set>
                                      <p:cBhvr>
                                        <p:cTn id="149" dur="1" fill="hold">
                                          <p:stCondLst>
                                            <p:cond delay="0"/>
                                          </p:stCondLst>
                                        </p:cTn>
                                        <p:tgtEl>
                                          <p:spTgt spid="75814"/>
                                        </p:tgtEl>
                                        <p:attrNameLst>
                                          <p:attrName>style.visibility</p:attrName>
                                        </p:attrNameLst>
                                      </p:cBhvr>
                                      <p:to>
                                        <p:strVal val="visible"/>
                                      </p:to>
                                    </p:set>
                                    <p:animEffect transition="in" filter="dissolve">
                                      <p:cBhvr>
                                        <p:cTn id="150" dur="500"/>
                                        <p:tgtEl>
                                          <p:spTgt spid="75814"/>
                                        </p:tgtEl>
                                      </p:cBhvr>
                                    </p:animEffect>
                                  </p:childTnLst>
                                </p:cTn>
                              </p:par>
                              <p:par>
                                <p:cTn id="151" presetID="9" presetClass="entr" presetSubtype="0" fill="hold" grpId="0" nodeType="withEffect">
                                  <p:stCondLst>
                                    <p:cond delay="0"/>
                                  </p:stCondLst>
                                  <p:childTnLst>
                                    <p:set>
                                      <p:cBhvr>
                                        <p:cTn id="152" dur="1" fill="hold">
                                          <p:stCondLst>
                                            <p:cond delay="0"/>
                                          </p:stCondLst>
                                        </p:cTn>
                                        <p:tgtEl>
                                          <p:spTgt spid="75815"/>
                                        </p:tgtEl>
                                        <p:attrNameLst>
                                          <p:attrName>style.visibility</p:attrName>
                                        </p:attrNameLst>
                                      </p:cBhvr>
                                      <p:to>
                                        <p:strVal val="visible"/>
                                      </p:to>
                                    </p:set>
                                    <p:animEffect transition="in" filter="dissolve">
                                      <p:cBhvr>
                                        <p:cTn id="153" dur="500"/>
                                        <p:tgtEl>
                                          <p:spTgt spid="75815"/>
                                        </p:tgtEl>
                                      </p:cBhvr>
                                    </p:animEffect>
                                  </p:childTnLst>
                                </p:cTn>
                              </p:par>
                            </p:childTnLst>
                          </p:cTn>
                        </p:par>
                      </p:childTnLst>
                    </p:cTn>
                  </p:par>
                  <p:par>
                    <p:cTn id="154" fill="hold" nodeType="clickPar">
                      <p:stCondLst>
                        <p:cond delay="indefinite"/>
                      </p:stCondLst>
                      <p:childTnLst>
                        <p:par>
                          <p:cTn id="155" fill="hold" nodeType="withGroup">
                            <p:stCondLst>
                              <p:cond delay="0"/>
                            </p:stCondLst>
                            <p:childTnLst>
                              <p:par>
                                <p:cTn id="156" presetID="9" presetClass="entr" presetSubtype="0" fill="hold" grpId="0" nodeType="clickEffect">
                                  <p:stCondLst>
                                    <p:cond delay="0"/>
                                  </p:stCondLst>
                                  <p:childTnLst>
                                    <p:set>
                                      <p:cBhvr>
                                        <p:cTn id="157" dur="1" fill="hold">
                                          <p:stCondLst>
                                            <p:cond delay="0"/>
                                          </p:stCondLst>
                                        </p:cTn>
                                        <p:tgtEl>
                                          <p:spTgt spid="75816"/>
                                        </p:tgtEl>
                                        <p:attrNameLst>
                                          <p:attrName>style.visibility</p:attrName>
                                        </p:attrNameLst>
                                      </p:cBhvr>
                                      <p:to>
                                        <p:strVal val="visible"/>
                                      </p:to>
                                    </p:set>
                                    <p:animEffect transition="in" filter="dissolve">
                                      <p:cBhvr>
                                        <p:cTn id="158" dur="500"/>
                                        <p:tgtEl>
                                          <p:spTgt spid="75816"/>
                                        </p:tgtEl>
                                      </p:cBhvr>
                                    </p:animEffect>
                                  </p:childTnLst>
                                </p:cTn>
                              </p:par>
                              <p:par>
                                <p:cTn id="159" presetID="9" presetClass="entr" presetSubtype="0" fill="hold" grpId="0" nodeType="withEffect">
                                  <p:stCondLst>
                                    <p:cond delay="0"/>
                                  </p:stCondLst>
                                  <p:childTnLst>
                                    <p:set>
                                      <p:cBhvr>
                                        <p:cTn id="160" dur="1" fill="hold">
                                          <p:stCondLst>
                                            <p:cond delay="0"/>
                                          </p:stCondLst>
                                        </p:cTn>
                                        <p:tgtEl>
                                          <p:spTgt spid="75817"/>
                                        </p:tgtEl>
                                        <p:attrNameLst>
                                          <p:attrName>style.visibility</p:attrName>
                                        </p:attrNameLst>
                                      </p:cBhvr>
                                      <p:to>
                                        <p:strVal val="visible"/>
                                      </p:to>
                                    </p:set>
                                    <p:animEffect transition="in" filter="dissolve">
                                      <p:cBhvr>
                                        <p:cTn id="161" dur="500"/>
                                        <p:tgtEl>
                                          <p:spTgt spid="75817"/>
                                        </p:tgtEl>
                                      </p:cBhvr>
                                    </p:animEffect>
                                  </p:childTnLst>
                                </p:cTn>
                              </p:par>
                            </p:childTnLst>
                          </p:cTn>
                        </p:par>
                      </p:childTnLst>
                    </p:cTn>
                  </p:par>
                  <p:par>
                    <p:cTn id="162" fill="hold" nodeType="clickPar">
                      <p:stCondLst>
                        <p:cond delay="indefinite"/>
                      </p:stCondLst>
                      <p:childTnLst>
                        <p:par>
                          <p:cTn id="163" fill="hold" nodeType="withGroup">
                            <p:stCondLst>
                              <p:cond delay="0"/>
                            </p:stCondLst>
                            <p:childTnLst>
                              <p:par>
                                <p:cTn id="164" presetID="9" presetClass="entr" presetSubtype="0" fill="hold" grpId="0" nodeType="clickEffect">
                                  <p:stCondLst>
                                    <p:cond delay="0"/>
                                  </p:stCondLst>
                                  <p:childTnLst>
                                    <p:set>
                                      <p:cBhvr>
                                        <p:cTn id="165" dur="1" fill="hold">
                                          <p:stCondLst>
                                            <p:cond delay="0"/>
                                          </p:stCondLst>
                                        </p:cTn>
                                        <p:tgtEl>
                                          <p:spTgt spid="75818"/>
                                        </p:tgtEl>
                                        <p:attrNameLst>
                                          <p:attrName>style.visibility</p:attrName>
                                        </p:attrNameLst>
                                      </p:cBhvr>
                                      <p:to>
                                        <p:strVal val="visible"/>
                                      </p:to>
                                    </p:set>
                                    <p:animEffect transition="in" filter="dissolve">
                                      <p:cBhvr>
                                        <p:cTn id="166" dur="500"/>
                                        <p:tgtEl>
                                          <p:spTgt spid="75818"/>
                                        </p:tgtEl>
                                      </p:cBhvr>
                                    </p:animEffect>
                                  </p:childTnLst>
                                </p:cTn>
                              </p:par>
                              <p:par>
                                <p:cTn id="167" presetID="9" presetClass="entr" presetSubtype="0" fill="hold" grpId="0" nodeType="withEffect">
                                  <p:stCondLst>
                                    <p:cond delay="0"/>
                                  </p:stCondLst>
                                  <p:childTnLst>
                                    <p:set>
                                      <p:cBhvr>
                                        <p:cTn id="168" dur="1" fill="hold">
                                          <p:stCondLst>
                                            <p:cond delay="0"/>
                                          </p:stCondLst>
                                        </p:cTn>
                                        <p:tgtEl>
                                          <p:spTgt spid="75819"/>
                                        </p:tgtEl>
                                        <p:attrNameLst>
                                          <p:attrName>style.visibility</p:attrName>
                                        </p:attrNameLst>
                                      </p:cBhvr>
                                      <p:to>
                                        <p:strVal val="visible"/>
                                      </p:to>
                                    </p:set>
                                    <p:animEffect transition="in" filter="dissolve">
                                      <p:cBhvr>
                                        <p:cTn id="169" dur="500"/>
                                        <p:tgtEl>
                                          <p:spTgt spid="75819"/>
                                        </p:tgtEl>
                                      </p:cBhvr>
                                    </p:animEffect>
                                  </p:childTnLst>
                                </p:cTn>
                              </p:par>
                            </p:childTnLst>
                          </p:cTn>
                        </p:par>
                      </p:childTnLst>
                    </p:cTn>
                  </p:par>
                  <p:par>
                    <p:cTn id="170" fill="hold" nodeType="clickPar">
                      <p:stCondLst>
                        <p:cond delay="indefinite"/>
                      </p:stCondLst>
                      <p:childTnLst>
                        <p:par>
                          <p:cTn id="171" fill="hold" nodeType="withGroup">
                            <p:stCondLst>
                              <p:cond delay="0"/>
                            </p:stCondLst>
                            <p:childTnLst>
                              <p:par>
                                <p:cTn id="172" presetID="9" presetClass="entr" presetSubtype="0" fill="hold" grpId="0" nodeType="clickEffect">
                                  <p:stCondLst>
                                    <p:cond delay="0"/>
                                  </p:stCondLst>
                                  <p:childTnLst>
                                    <p:set>
                                      <p:cBhvr>
                                        <p:cTn id="173" dur="1" fill="hold">
                                          <p:stCondLst>
                                            <p:cond delay="0"/>
                                          </p:stCondLst>
                                        </p:cTn>
                                        <p:tgtEl>
                                          <p:spTgt spid="75820"/>
                                        </p:tgtEl>
                                        <p:attrNameLst>
                                          <p:attrName>style.visibility</p:attrName>
                                        </p:attrNameLst>
                                      </p:cBhvr>
                                      <p:to>
                                        <p:strVal val="visible"/>
                                      </p:to>
                                    </p:set>
                                    <p:animEffect transition="in" filter="dissolve">
                                      <p:cBhvr>
                                        <p:cTn id="174" dur="500"/>
                                        <p:tgtEl>
                                          <p:spTgt spid="75820"/>
                                        </p:tgtEl>
                                      </p:cBhvr>
                                    </p:animEffect>
                                  </p:childTnLst>
                                </p:cTn>
                              </p:par>
                              <p:par>
                                <p:cTn id="175" presetID="9" presetClass="entr" presetSubtype="0" fill="hold" grpId="0" nodeType="withEffect">
                                  <p:stCondLst>
                                    <p:cond delay="0"/>
                                  </p:stCondLst>
                                  <p:childTnLst>
                                    <p:set>
                                      <p:cBhvr>
                                        <p:cTn id="176" dur="1" fill="hold">
                                          <p:stCondLst>
                                            <p:cond delay="0"/>
                                          </p:stCondLst>
                                        </p:cTn>
                                        <p:tgtEl>
                                          <p:spTgt spid="75821"/>
                                        </p:tgtEl>
                                        <p:attrNameLst>
                                          <p:attrName>style.visibility</p:attrName>
                                        </p:attrNameLst>
                                      </p:cBhvr>
                                      <p:to>
                                        <p:strVal val="visible"/>
                                      </p:to>
                                    </p:set>
                                    <p:animEffect transition="in" filter="dissolve">
                                      <p:cBhvr>
                                        <p:cTn id="177" dur="500"/>
                                        <p:tgtEl>
                                          <p:spTgt spid="75821"/>
                                        </p:tgtEl>
                                      </p:cBhvr>
                                    </p:animEffect>
                                  </p:childTnLst>
                                </p:cTn>
                              </p:par>
                            </p:childTnLst>
                          </p:cTn>
                        </p:par>
                      </p:childTnLst>
                    </p:cTn>
                  </p:par>
                  <p:par>
                    <p:cTn id="178" fill="hold" nodeType="clickPar">
                      <p:stCondLst>
                        <p:cond delay="indefinite"/>
                      </p:stCondLst>
                      <p:childTnLst>
                        <p:par>
                          <p:cTn id="179" fill="hold" nodeType="withGroup">
                            <p:stCondLst>
                              <p:cond delay="0"/>
                            </p:stCondLst>
                            <p:childTnLst>
                              <p:par>
                                <p:cTn id="180" presetID="9" presetClass="entr" presetSubtype="0" fill="hold" grpId="0" nodeType="clickEffect">
                                  <p:stCondLst>
                                    <p:cond delay="0"/>
                                  </p:stCondLst>
                                  <p:childTnLst>
                                    <p:set>
                                      <p:cBhvr>
                                        <p:cTn id="181" dur="1" fill="hold">
                                          <p:stCondLst>
                                            <p:cond delay="0"/>
                                          </p:stCondLst>
                                        </p:cTn>
                                        <p:tgtEl>
                                          <p:spTgt spid="75822"/>
                                        </p:tgtEl>
                                        <p:attrNameLst>
                                          <p:attrName>style.visibility</p:attrName>
                                        </p:attrNameLst>
                                      </p:cBhvr>
                                      <p:to>
                                        <p:strVal val="visible"/>
                                      </p:to>
                                    </p:set>
                                    <p:animEffect transition="in" filter="dissolve">
                                      <p:cBhvr>
                                        <p:cTn id="182" dur="500"/>
                                        <p:tgtEl>
                                          <p:spTgt spid="75822"/>
                                        </p:tgtEl>
                                      </p:cBhvr>
                                    </p:animEffect>
                                  </p:childTnLst>
                                </p:cTn>
                              </p:par>
                              <p:par>
                                <p:cTn id="183" presetID="9" presetClass="entr" presetSubtype="0" fill="hold" grpId="0" nodeType="withEffect">
                                  <p:stCondLst>
                                    <p:cond delay="0"/>
                                  </p:stCondLst>
                                  <p:childTnLst>
                                    <p:set>
                                      <p:cBhvr>
                                        <p:cTn id="184" dur="1" fill="hold">
                                          <p:stCondLst>
                                            <p:cond delay="0"/>
                                          </p:stCondLst>
                                        </p:cTn>
                                        <p:tgtEl>
                                          <p:spTgt spid="75823"/>
                                        </p:tgtEl>
                                        <p:attrNameLst>
                                          <p:attrName>style.visibility</p:attrName>
                                        </p:attrNameLst>
                                      </p:cBhvr>
                                      <p:to>
                                        <p:strVal val="visible"/>
                                      </p:to>
                                    </p:set>
                                    <p:animEffect transition="in" filter="dissolve">
                                      <p:cBhvr>
                                        <p:cTn id="185" dur="500"/>
                                        <p:tgtEl>
                                          <p:spTgt spid="758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animBg="1"/>
      <p:bldP spid="75780" grpId="0" animBg="1"/>
      <p:bldP spid="75781" grpId="0" animBg="1"/>
      <p:bldP spid="75782" grpId="0" animBg="1"/>
      <p:bldP spid="75783" grpId="0" animBg="1"/>
      <p:bldP spid="75784" grpId="0" animBg="1"/>
      <p:bldP spid="75785" grpId="0" animBg="1"/>
      <p:bldP spid="75786" grpId="0" animBg="1"/>
      <p:bldP spid="75787" grpId="0" animBg="1"/>
      <p:bldP spid="75788" grpId="0"/>
      <p:bldP spid="75789" grpId="0" animBg="1"/>
      <p:bldP spid="75790" grpId="0" animBg="1"/>
      <p:bldP spid="75791" grpId="0"/>
      <p:bldP spid="75792" grpId="0" animBg="1"/>
      <p:bldP spid="75793" grpId="0" animBg="1"/>
      <p:bldP spid="75794" grpId="0" animBg="1"/>
      <p:bldP spid="75795" grpId="0" animBg="1"/>
      <p:bldP spid="75796" grpId="0"/>
      <p:bldP spid="75797" grpId="0" animBg="1"/>
      <p:bldP spid="75798" grpId="0"/>
      <p:bldP spid="75799" grpId="0" animBg="1"/>
      <p:bldP spid="75800" grpId="0" animBg="1"/>
      <p:bldP spid="75801" grpId="0" animBg="1"/>
      <p:bldP spid="75802" grpId="0" animBg="1"/>
      <p:bldP spid="75803" grpId="0"/>
      <p:bldP spid="75804" grpId="0" animBg="1"/>
      <p:bldP spid="75805" grpId="0" animBg="1"/>
      <p:bldP spid="75806" grpId="0"/>
      <p:bldP spid="75807" grpId="0" animBg="1"/>
      <p:bldP spid="75808" grpId="0"/>
      <p:bldP spid="75809" grpId="0" animBg="1"/>
      <p:bldP spid="75810" grpId="0"/>
      <p:bldP spid="75811" grpId="0" animBg="1"/>
      <p:bldP spid="75812" grpId="0"/>
      <p:bldP spid="75813" grpId="0" animBg="1"/>
      <p:bldP spid="75814" grpId="0"/>
      <p:bldP spid="75815" grpId="0" animBg="1"/>
      <p:bldP spid="75816" grpId="0"/>
      <p:bldP spid="75817" grpId="0" animBg="1"/>
      <p:bldP spid="75818" grpId="0"/>
      <p:bldP spid="75819" grpId="0" animBg="1"/>
      <p:bldP spid="75820" grpId="0"/>
      <p:bldP spid="75821" grpId="0" animBg="1"/>
      <p:bldP spid="75822" grpId="0"/>
      <p:bldP spid="75823"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t>Le plus-que-parfait</a:t>
            </a:r>
          </a:p>
        </p:txBody>
      </p:sp>
      <p:sp>
        <p:nvSpPr>
          <p:cNvPr id="40963" name="Rectangle 3"/>
          <p:cNvSpPr>
            <a:spLocks noGrp="1" noChangeArrowheads="1"/>
          </p:cNvSpPr>
          <p:nvPr>
            <p:ph type="body" idx="1"/>
          </p:nvPr>
        </p:nvSpPr>
        <p:spPr/>
        <p:txBody>
          <a:bodyPr/>
          <a:lstStyle/>
          <a:p>
            <a:r>
              <a:rPr lang="en-US" i="1" dirty="0"/>
              <a:t>Le plus-</a:t>
            </a:r>
            <a:r>
              <a:rPr lang="en-US" i="1" dirty="0" err="1"/>
              <a:t>que</a:t>
            </a:r>
            <a:r>
              <a:rPr lang="en-US" i="1" dirty="0"/>
              <a:t>-parfait</a:t>
            </a:r>
            <a:r>
              <a:rPr lang="en-US" dirty="0"/>
              <a:t> </a:t>
            </a:r>
            <a:r>
              <a:rPr lang="en-US" dirty="0" err="1"/>
              <a:t>est</a:t>
            </a:r>
            <a:r>
              <a:rPr lang="en-US" dirty="0"/>
              <a:t> un temps </a:t>
            </a:r>
            <a:r>
              <a:rPr lang="en-US" dirty="0" err="1"/>
              <a:t>chronologiquement</a:t>
            </a:r>
            <a:r>
              <a:rPr lang="en-US" dirty="0"/>
              <a:t> </a:t>
            </a:r>
            <a:r>
              <a:rPr lang="en-US" b="1" u="sng" dirty="0"/>
              <a:t>plus </a:t>
            </a:r>
            <a:r>
              <a:rPr lang="en-US" b="1" u="sng" dirty="0" smtClean="0"/>
              <a:t>passé </a:t>
            </a:r>
            <a:r>
              <a:rPr lang="en-US" dirty="0" smtClean="0"/>
              <a:t> </a:t>
            </a:r>
            <a:r>
              <a:rPr lang="en-US" dirty="0" err="1"/>
              <a:t>que</a:t>
            </a:r>
            <a:r>
              <a:rPr lang="en-US" dirty="0"/>
              <a:t> le passé </a:t>
            </a:r>
            <a:r>
              <a:rPr lang="en-US" dirty="0" err="1"/>
              <a:t>composé</a:t>
            </a:r>
            <a:r>
              <a:rPr lang="en-US" dirty="0"/>
              <a:t> </a:t>
            </a:r>
            <a:r>
              <a:rPr lang="en-US" dirty="0" err="1"/>
              <a:t>ou</a:t>
            </a:r>
            <a:r>
              <a:rPr lang="en-US" dirty="0"/>
              <a:t> </a:t>
            </a:r>
            <a:r>
              <a:rPr lang="en-US" dirty="0" err="1"/>
              <a:t>l’imparfait</a:t>
            </a:r>
            <a:r>
              <a:rPr lang="en-US" dirty="0" smtClean="0"/>
              <a:t>.= </a:t>
            </a:r>
            <a:r>
              <a:rPr lang="en-US" dirty="0" err="1" smtClean="0"/>
              <a:t>antérieur</a:t>
            </a:r>
            <a:r>
              <a:rPr lang="en-US" dirty="0" smtClean="0"/>
              <a:t> au PC et à </a:t>
            </a:r>
            <a:r>
              <a:rPr lang="en-US" dirty="0" err="1" smtClean="0"/>
              <a:t>l’imparfait</a:t>
            </a:r>
            <a:r>
              <a:rPr lang="en-US" dirty="0" smtClean="0"/>
              <a:t>  </a:t>
            </a:r>
          </a:p>
          <a:p>
            <a:pPr marL="0" indent="0">
              <a:buNone/>
            </a:pPr>
            <a:r>
              <a:rPr lang="en-US" dirty="0" smtClean="0"/>
              <a:t>Ex: </a:t>
            </a:r>
            <a:r>
              <a:rPr lang="en-US" dirty="0" err="1" smtClean="0"/>
              <a:t>J’ai</a:t>
            </a:r>
            <a:r>
              <a:rPr lang="en-US" dirty="0" smtClean="0"/>
              <a:t> </a:t>
            </a:r>
            <a:r>
              <a:rPr lang="en-US" dirty="0" err="1" smtClean="0"/>
              <a:t>trouvé</a:t>
            </a:r>
            <a:r>
              <a:rPr lang="en-US" dirty="0" smtClean="0"/>
              <a:t> les </a:t>
            </a:r>
            <a:r>
              <a:rPr lang="en-US" dirty="0" err="1" smtClean="0"/>
              <a:t>clés</a:t>
            </a:r>
            <a:r>
              <a:rPr lang="en-US" dirty="0" smtClean="0"/>
              <a:t> </a:t>
            </a:r>
            <a:r>
              <a:rPr lang="en-US" dirty="0" err="1" smtClean="0"/>
              <a:t>que</a:t>
            </a:r>
            <a:r>
              <a:rPr lang="en-US" dirty="0" smtClean="0"/>
              <a:t> </a:t>
            </a:r>
            <a:r>
              <a:rPr lang="en-US" dirty="0" err="1" smtClean="0">
                <a:solidFill>
                  <a:srgbClr val="FF0000"/>
                </a:solidFill>
              </a:rPr>
              <a:t>j’avais</a:t>
            </a:r>
            <a:r>
              <a:rPr lang="en-US" dirty="0" smtClean="0">
                <a:solidFill>
                  <a:srgbClr val="FF0000"/>
                </a:solidFill>
              </a:rPr>
              <a:t> </a:t>
            </a:r>
            <a:r>
              <a:rPr lang="en-US" dirty="0" err="1" smtClean="0">
                <a:solidFill>
                  <a:srgbClr val="FF0000"/>
                </a:solidFill>
              </a:rPr>
              <a:t>perdues</a:t>
            </a:r>
            <a:r>
              <a:rPr lang="en-US" dirty="0" smtClean="0">
                <a:solidFill>
                  <a:srgbClr val="FF0000"/>
                </a:solidFill>
              </a:rPr>
              <a:t> </a:t>
            </a:r>
            <a:r>
              <a:rPr lang="en-US" dirty="0" smtClean="0"/>
              <a:t>.</a:t>
            </a:r>
          </a:p>
          <a:p>
            <a:pPr marL="0" indent="0">
              <a:buNone/>
            </a:pPr>
            <a:r>
              <a:rPr lang="en-US" dirty="0"/>
              <a:t> </a:t>
            </a:r>
            <a:r>
              <a:rPr lang="en-US" dirty="0" smtClean="0"/>
              <a:t>      </a:t>
            </a:r>
            <a:r>
              <a:rPr lang="en-US" dirty="0" err="1" smtClean="0"/>
              <a:t>Quand</a:t>
            </a:r>
            <a:r>
              <a:rPr lang="en-US" dirty="0" smtClean="0"/>
              <a:t> je  </a:t>
            </a:r>
            <a:r>
              <a:rPr lang="en-US" dirty="0" err="1" smtClean="0"/>
              <a:t>suis</a:t>
            </a:r>
            <a:r>
              <a:rPr lang="en-US" dirty="0" smtClean="0"/>
              <a:t> </a:t>
            </a:r>
            <a:r>
              <a:rPr lang="en-US" dirty="0" err="1" smtClean="0"/>
              <a:t>arrivée</a:t>
            </a:r>
            <a:r>
              <a:rPr lang="en-US" dirty="0" smtClean="0"/>
              <a:t>, </a:t>
            </a:r>
            <a:r>
              <a:rPr lang="en-US" dirty="0" err="1" smtClean="0"/>
              <a:t>ils</a:t>
            </a:r>
            <a:r>
              <a:rPr lang="en-US" dirty="0" smtClean="0">
                <a:solidFill>
                  <a:srgbClr val="FF0000"/>
                </a:solidFill>
              </a:rPr>
              <a:t> </a:t>
            </a:r>
            <a:r>
              <a:rPr lang="en-US" dirty="0" err="1" smtClean="0">
                <a:solidFill>
                  <a:srgbClr val="FF0000"/>
                </a:solidFill>
              </a:rPr>
              <a:t>étaient</a:t>
            </a:r>
            <a:r>
              <a:rPr lang="en-US" dirty="0" smtClean="0">
                <a:solidFill>
                  <a:srgbClr val="FF0000"/>
                </a:solidFill>
              </a:rPr>
              <a:t> déjà </a:t>
            </a:r>
            <a:r>
              <a:rPr lang="en-US" dirty="0" err="1" smtClean="0">
                <a:solidFill>
                  <a:srgbClr val="FF0000"/>
                </a:solidFill>
              </a:rPr>
              <a:t>partis</a:t>
            </a:r>
            <a:r>
              <a:rPr lang="en-US" smtClean="0">
                <a:solidFill>
                  <a:srgbClr val="FF0000"/>
                </a:solidFill>
              </a:rPr>
              <a:t>.</a:t>
            </a:r>
            <a:endParaRPr lang="en-US" dirty="0">
              <a:solidFill>
                <a:srgbClr val="FF0000"/>
              </a:solidFill>
            </a:endParaRPr>
          </a:p>
          <a:p>
            <a:r>
              <a:rPr lang="en-US" dirty="0"/>
              <a:t>En </a:t>
            </a:r>
            <a:r>
              <a:rPr lang="en-US" dirty="0" err="1"/>
              <a:t>anglais</a:t>
            </a:r>
            <a:r>
              <a:rPr lang="en-US" dirty="0"/>
              <a:t> la </a:t>
            </a:r>
            <a:r>
              <a:rPr lang="en-US" dirty="0" err="1"/>
              <a:t>traduction</a:t>
            </a:r>
            <a:r>
              <a:rPr lang="en-US" dirty="0"/>
              <a:t> </a:t>
            </a:r>
            <a:r>
              <a:rPr lang="en-US" dirty="0" err="1"/>
              <a:t>est</a:t>
            </a:r>
            <a:r>
              <a:rPr lang="en-US" dirty="0"/>
              <a:t> “</a:t>
            </a:r>
            <a:r>
              <a:rPr lang="en-US" i="1" dirty="0"/>
              <a:t>HAD  + past</a:t>
            </a:r>
            <a:r>
              <a:rPr lang="en-US" dirty="0"/>
              <a:t> </a:t>
            </a:r>
            <a:r>
              <a:rPr lang="en-US" i="1" dirty="0"/>
              <a:t>participle</a:t>
            </a:r>
            <a:r>
              <a:rPr lang="en-US" dirty="0"/>
              <a:t>.</a:t>
            </a:r>
          </a:p>
          <a:p>
            <a:r>
              <a:rPr lang="en-US" dirty="0" err="1"/>
              <a:t>J’avais</a:t>
            </a:r>
            <a:r>
              <a:rPr lang="en-US" dirty="0"/>
              <a:t> </a:t>
            </a:r>
            <a:r>
              <a:rPr lang="en-US" dirty="0" err="1"/>
              <a:t>fini</a:t>
            </a:r>
            <a:r>
              <a:rPr lang="en-US" dirty="0"/>
              <a:t> = I </a:t>
            </a:r>
            <a:r>
              <a:rPr lang="en-US" b="1" i="1" u="sng" dirty="0"/>
              <a:t>had</a:t>
            </a:r>
            <a:r>
              <a:rPr lang="en-US" dirty="0"/>
              <a:t> finish</a:t>
            </a:r>
            <a:r>
              <a:rPr lang="en-US" b="1" i="1" u="sng" dirty="0"/>
              <a:t>ed </a:t>
            </a:r>
            <a:r>
              <a:rPr lang="en-US" dirty="0"/>
              <a:t>. </a:t>
            </a:r>
            <a:r>
              <a:rPr lang="en-US" dirty="0" smtClean="0">
                <a:sym typeface="Wingdings" panose="05000000000000000000" pitchFamily="2" charset="2"/>
              </a:rPr>
              <a:t></a:t>
            </a:r>
            <a:endParaRPr lang="en-US" dirty="0">
              <a:sym typeface="Wingdings" panose="05000000000000000000" pitchFamily="2" charset="2"/>
            </a:endParaRPr>
          </a:p>
          <a:p>
            <a:endParaRPr lang="en-US" dirty="0"/>
          </a:p>
        </p:txBody>
      </p:sp>
    </p:spTree>
    <p:extLst>
      <p:ext uri="{BB962C8B-B14F-4D97-AF65-F5344CB8AC3E}">
        <p14:creationId xmlns:p14="http://schemas.microsoft.com/office/powerpoint/2010/main" val="4035315210"/>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blinds(vertical)">
                                      <p:cBhvr>
                                        <p:cTn id="7" dur="500"/>
                                        <p:tgtEl>
                                          <p:spTgt spid="409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40963">
                                            <p:txEl>
                                              <p:pRg st="1" end="1"/>
                                            </p:txEl>
                                          </p:spTgt>
                                        </p:tgtEl>
                                        <p:attrNameLst>
                                          <p:attrName>style.visibility</p:attrName>
                                        </p:attrNameLst>
                                      </p:cBhvr>
                                      <p:to>
                                        <p:strVal val="visible"/>
                                      </p:to>
                                    </p:set>
                                    <p:animEffect transition="in" filter="blinds(vertical)">
                                      <p:cBhvr>
                                        <p:cTn id="12" dur="500"/>
                                        <p:tgtEl>
                                          <p:spTgt spid="409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40963">
                                            <p:txEl>
                                              <p:pRg st="2" end="2"/>
                                            </p:txEl>
                                          </p:spTgt>
                                        </p:tgtEl>
                                        <p:attrNameLst>
                                          <p:attrName>style.visibility</p:attrName>
                                        </p:attrNameLst>
                                      </p:cBhvr>
                                      <p:to>
                                        <p:strVal val="visible"/>
                                      </p:to>
                                    </p:set>
                                    <p:animEffect transition="in" filter="blinds(vertical)">
                                      <p:cBhvr>
                                        <p:cTn id="17" dur="500"/>
                                        <p:tgtEl>
                                          <p:spTgt spid="4096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5" fill="hold" grpId="0" nodeType="clickEffect">
                                  <p:stCondLst>
                                    <p:cond delay="0"/>
                                  </p:stCondLst>
                                  <p:childTnLst>
                                    <p:set>
                                      <p:cBhvr>
                                        <p:cTn id="21" dur="1" fill="hold">
                                          <p:stCondLst>
                                            <p:cond delay="0"/>
                                          </p:stCondLst>
                                        </p:cTn>
                                        <p:tgtEl>
                                          <p:spTgt spid="40963">
                                            <p:txEl>
                                              <p:pRg st="3" end="3"/>
                                            </p:txEl>
                                          </p:spTgt>
                                        </p:tgtEl>
                                        <p:attrNameLst>
                                          <p:attrName>style.visibility</p:attrName>
                                        </p:attrNameLst>
                                      </p:cBhvr>
                                      <p:to>
                                        <p:strVal val="visible"/>
                                      </p:to>
                                    </p:set>
                                    <p:animEffect transition="in" filter="blinds(vertical)">
                                      <p:cBhvr>
                                        <p:cTn id="22" dur="500"/>
                                        <p:tgtEl>
                                          <p:spTgt spid="4096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5" fill="hold" grpId="0" nodeType="clickEffect">
                                  <p:stCondLst>
                                    <p:cond delay="0"/>
                                  </p:stCondLst>
                                  <p:childTnLst>
                                    <p:set>
                                      <p:cBhvr>
                                        <p:cTn id="26" dur="1" fill="hold">
                                          <p:stCondLst>
                                            <p:cond delay="0"/>
                                          </p:stCondLst>
                                        </p:cTn>
                                        <p:tgtEl>
                                          <p:spTgt spid="40963">
                                            <p:txEl>
                                              <p:pRg st="4" end="4"/>
                                            </p:txEl>
                                          </p:spTgt>
                                        </p:tgtEl>
                                        <p:attrNameLst>
                                          <p:attrName>style.visibility</p:attrName>
                                        </p:attrNameLst>
                                      </p:cBhvr>
                                      <p:to>
                                        <p:strVal val="visible"/>
                                      </p:to>
                                    </p:set>
                                    <p:animEffect transition="in" filter="blinds(vertical)">
                                      <p:cBhvr>
                                        <p:cTn id="27" dur="500"/>
                                        <p:tgtEl>
                                          <p:spTgt spid="409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t>La formation du plus-que-parfait</a:t>
            </a:r>
          </a:p>
        </p:txBody>
      </p:sp>
      <p:sp>
        <p:nvSpPr>
          <p:cNvPr id="41987" name="Rectangle 3"/>
          <p:cNvSpPr>
            <a:spLocks noGrp="1" noChangeArrowheads="1"/>
          </p:cNvSpPr>
          <p:nvPr>
            <p:ph type="body" idx="1"/>
          </p:nvPr>
        </p:nvSpPr>
        <p:spPr/>
        <p:txBody>
          <a:bodyPr/>
          <a:lstStyle/>
          <a:p>
            <a:r>
              <a:rPr lang="en-US" sz="2800"/>
              <a:t>Le plus-que-parfait se forme avec </a:t>
            </a:r>
            <a:r>
              <a:rPr lang="en-US" sz="2800" b="1" i="1"/>
              <a:t>avoir </a:t>
            </a:r>
            <a:r>
              <a:rPr lang="en-US" sz="2800"/>
              <a:t>ou</a:t>
            </a:r>
            <a:r>
              <a:rPr lang="en-US" sz="2800" b="1" i="1"/>
              <a:t> être</a:t>
            </a:r>
            <a:r>
              <a:rPr lang="en-US" sz="2800"/>
              <a:t> à </a:t>
            </a:r>
            <a:r>
              <a:rPr lang="en-US" sz="2800" u="sng"/>
              <a:t>l’imparfait</a:t>
            </a:r>
            <a:r>
              <a:rPr lang="en-US" sz="2800"/>
              <a:t> + </a:t>
            </a:r>
            <a:r>
              <a:rPr lang="en-US" sz="2800" u="sng"/>
              <a:t>le participe passé</a:t>
            </a:r>
            <a:r>
              <a:rPr lang="en-US" sz="2800"/>
              <a:t>.</a:t>
            </a:r>
          </a:p>
          <a:p>
            <a:r>
              <a:rPr lang="en-US" sz="2800" b="1" i="1"/>
              <a:t>lire	</a:t>
            </a:r>
            <a:r>
              <a:rPr lang="en-US" sz="2800"/>
              <a:t>			</a:t>
            </a:r>
            <a:r>
              <a:rPr lang="en-US" sz="2800" b="1" i="1"/>
              <a:t>venir</a:t>
            </a:r>
            <a:endParaRPr lang="en-US" sz="2800"/>
          </a:p>
          <a:p>
            <a:r>
              <a:rPr lang="en-US" sz="2800"/>
              <a:t>j’</a:t>
            </a:r>
            <a:r>
              <a:rPr lang="en-US" sz="2800" b="1"/>
              <a:t>avais</a:t>
            </a:r>
            <a:r>
              <a:rPr lang="en-US" sz="2800"/>
              <a:t> lu			j’</a:t>
            </a:r>
            <a:r>
              <a:rPr lang="en-US" sz="2800" b="1"/>
              <a:t>étais</a:t>
            </a:r>
            <a:r>
              <a:rPr lang="en-US" sz="2800"/>
              <a:t> venu(e)</a:t>
            </a:r>
          </a:p>
          <a:p>
            <a:r>
              <a:rPr lang="en-US" sz="2800"/>
              <a:t>tu </a:t>
            </a:r>
            <a:r>
              <a:rPr lang="en-US" sz="2800" b="1"/>
              <a:t>avais</a:t>
            </a:r>
            <a:r>
              <a:rPr lang="en-US" sz="2800"/>
              <a:t> lu		tu </a:t>
            </a:r>
            <a:r>
              <a:rPr lang="en-US" sz="2800" b="1"/>
              <a:t>étais </a:t>
            </a:r>
            <a:r>
              <a:rPr lang="en-US" sz="2800"/>
              <a:t>venu(e)</a:t>
            </a:r>
          </a:p>
          <a:p>
            <a:r>
              <a:rPr lang="en-US" sz="2800"/>
              <a:t>il </a:t>
            </a:r>
            <a:r>
              <a:rPr lang="en-US" sz="2800" b="1"/>
              <a:t>avait</a:t>
            </a:r>
            <a:r>
              <a:rPr lang="en-US" sz="2800"/>
              <a:t> lu			il </a:t>
            </a:r>
            <a:r>
              <a:rPr lang="en-US" sz="2800" b="1"/>
              <a:t>était</a:t>
            </a:r>
            <a:r>
              <a:rPr lang="en-US" sz="2800"/>
              <a:t> venu</a:t>
            </a:r>
          </a:p>
          <a:p>
            <a:r>
              <a:rPr lang="en-US" sz="2800"/>
              <a:t>nous </a:t>
            </a:r>
            <a:r>
              <a:rPr lang="en-US" sz="2800" b="1"/>
              <a:t>avions</a:t>
            </a:r>
            <a:r>
              <a:rPr lang="en-US" sz="2800"/>
              <a:t> lu		nous </a:t>
            </a:r>
            <a:r>
              <a:rPr lang="en-US" sz="2800" b="1"/>
              <a:t>étions</a:t>
            </a:r>
            <a:r>
              <a:rPr lang="en-US" sz="2800"/>
              <a:t> venu(e)s</a:t>
            </a:r>
          </a:p>
          <a:p>
            <a:r>
              <a:rPr lang="en-US" sz="2800"/>
              <a:t>vous </a:t>
            </a:r>
            <a:r>
              <a:rPr lang="en-US" sz="2800" b="1"/>
              <a:t>aviez</a:t>
            </a:r>
            <a:r>
              <a:rPr lang="en-US" sz="2800"/>
              <a:t> lu		vous </a:t>
            </a:r>
            <a:r>
              <a:rPr lang="en-US" sz="2800" b="1"/>
              <a:t>étiez</a:t>
            </a:r>
            <a:r>
              <a:rPr lang="en-US" sz="2800"/>
              <a:t> venu(e)(s)</a:t>
            </a:r>
          </a:p>
          <a:p>
            <a:r>
              <a:rPr lang="en-US" sz="2800"/>
              <a:t>ils </a:t>
            </a:r>
            <a:r>
              <a:rPr lang="en-US" sz="2800" b="1"/>
              <a:t>avaient</a:t>
            </a:r>
            <a:r>
              <a:rPr lang="en-US" sz="2800"/>
              <a:t> lu		ils </a:t>
            </a:r>
            <a:r>
              <a:rPr lang="en-US" sz="2800" b="1"/>
              <a:t>étaient</a:t>
            </a:r>
            <a:r>
              <a:rPr lang="en-US" sz="2800"/>
              <a:t> venus :)</a:t>
            </a:r>
            <a:endParaRPr lang="en-US"/>
          </a:p>
        </p:txBody>
      </p:sp>
    </p:spTree>
    <p:extLst>
      <p:ext uri="{BB962C8B-B14F-4D97-AF65-F5344CB8AC3E}">
        <p14:creationId xmlns:p14="http://schemas.microsoft.com/office/powerpoint/2010/main" val="10851047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 calcmode="lin" valueType="num">
                                      <p:cBhvr additive="base">
                                        <p:cTn id="7" dur="500" fill="hold"/>
                                        <p:tgtEl>
                                          <p:spTgt spid="419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9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1987">
                                            <p:txEl>
                                              <p:pRg st="1" end="1"/>
                                            </p:txEl>
                                          </p:spTgt>
                                        </p:tgtEl>
                                        <p:attrNameLst>
                                          <p:attrName>style.visibility</p:attrName>
                                        </p:attrNameLst>
                                      </p:cBhvr>
                                      <p:to>
                                        <p:strVal val="visible"/>
                                      </p:to>
                                    </p:set>
                                    <p:anim calcmode="lin" valueType="num">
                                      <p:cBhvr additive="base">
                                        <p:cTn id="13" dur="500" fill="hold"/>
                                        <p:tgtEl>
                                          <p:spTgt spid="419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19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987">
                                            <p:txEl>
                                              <p:pRg st="2" end="2"/>
                                            </p:txEl>
                                          </p:spTgt>
                                        </p:tgtEl>
                                        <p:attrNameLst>
                                          <p:attrName>style.visibility</p:attrName>
                                        </p:attrNameLst>
                                      </p:cBhvr>
                                      <p:to>
                                        <p:strVal val="visible"/>
                                      </p:to>
                                    </p:set>
                                    <p:anim calcmode="lin" valueType="num">
                                      <p:cBhvr additive="base">
                                        <p:cTn id="19" dur="500" fill="hold"/>
                                        <p:tgtEl>
                                          <p:spTgt spid="419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19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1987">
                                            <p:txEl>
                                              <p:pRg st="3" end="3"/>
                                            </p:txEl>
                                          </p:spTgt>
                                        </p:tgtEl>
                                        <p:attrNameLst>
                                          <p:attrName>style.visibility</p:attrName>
                                        </p:attrNameLst>
                                      </p:cBhvr>
                                      <p:to>
                                        <p:strVal val="visible"/>
                                      </p:to>
                                    </p:set>
                                    <p:anim calcmode="lin" valueType="num">
                                      <p:cBhvr additive="base">
                                        <p:cTn id="25" dur="500" fill="hold"/>
                                        <p:tgtEl>
                                          <p:spTgt spid="419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19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1987">
                                            <p:txEl>
                                              <p:pRg st="4" end="4"/>
                                            </p:txEl>
                                          </p:spTgt>
                                        </p:tgtEl>
                                        <p:attrNameLst>
                                          <p:attrName>style.visibility</p:attrName>
                                        </p:attrNameLst>
                                      </p:cBhvr>
                                      <p:to>
                                        <p:strVal val="visible"/>
                                      </p:to>
                                    </p:set>
                                    <p:anim calcmode="lin" valueType="num">
                                      <p:cBhvr additive="base">
                                        <p:cTn id="31" dur="500" fill="hold"/>
                                        <p:tgtEl>
                                          <p:spTgt spid="419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198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1987">
                                            <p:txEl>
                                              <p:pRg st="5" end="5"/>
                                            </p:txEl>
                                          </p:spTgt>
                                        </p:tgtEl>
                                        <p:attrNameLst>
                                          <p:attrName>style.visibility</p:attrName>
                                        </p:attrNameLst>
                                      </p:cBhvr>
                                      <p:to>
                                        <p:strVal val="visible"/>
                                      </p:to>
                                    </p:set>
                                    <p:anim calcmode="lin" valueType="num">
                                      <p:cBhvr additive="base">
                                        <p:cTn id="37" dur="500" fill="hold"/>
                                        <p:tgtEl>
                                          <p:spTgt spid="419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198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1987">
                                            <p:txEl>
                                              <p:pRg st="6" end="6"/>
                                            </p:txEl>
                                          </p:spTgt>
                                        </p:tgtEl>
                                        <p:attrNameLst>
                                          <p:attrName>style.visibility</p:attrName>
                                        </p:attrNameLst>
                                      </p:cBhvr>
                                      <p:to>
                                        <p:strVal val="visible"/>
                                      </p:to>
                                    </p:set>
                                    <p:anim calcmode="lin" valueType="num">
                                      <p:cBhvr additive="base">
                                        <p:cTn id="43" dur="500" fill="hold"/>
                                        <p:tgtEl>
                                          <p:spTgt spid="419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198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1987">
                                            <p:txEl>
                                              <p:pRg st="7" end="7"/>
                                            </p:txEl>
                                          </p:spTgt>
                                        </p:tgtEl>
                                        <p:attrNameLst>
                                          <p:attrName>style.visibility</p:attrName>
                                        </p:attrNameLst>
                                      </p:cBhvr>
                                      <p:to>
                                        <p:strVal val="visible"/>
                                      </p:to>
                                    </p:set>
                                    <p:anim calcmode="lin" valueType="num">
                                      <p:cBhvr additive="base">
                                        <p:cTn id="49" dur="500" fill="hold"/>
                                        <p:tgtEl>
                                          <p:spTgt spid="4198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198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t>La formation du plus-que-parfait</a:t>
            </a:r>
          </a:p>
        </p:txBody>
      </p:sp>
      <p:sp>
        <p:nvSpPr>
          <p:cNvPr id="44035" name="Rectangle 3"/>
          <p:cNvSpPr>
            <a:spLocks noGrp="1" noChangeArrowheads="1"/>
          </p:cNvSpPr>
          <p:nvPr>
            <p:ph type="body" idx="1"/>
          </p:nvPr>
        </p:nvSpPr>
        <p:spPr/>
        <p:txBody>
          <a:bodyPr/>
          <a:lstStyle/>
          <a:p>
            <a:r>
              <a:rPr lang="en-US" b="1" i="1"/>
              <a:t>se préparer</a:t>
            </a:r>
            <a:endParaRPr lang="en-US" i="1"/>
          </a:p>
          <a:p>
            <a:r>
              <a:rPr lang="en-US"/>
              <a:t>je m’</a:t>
            </a:r>
            <a:r>
              <a:rPr lang="en-US" b="1"/>
              <a:t>étais</a:t>
            </a:r>
            <a:r>
              <a:rPr lang="en-US"/>
              <a:t> préparé(e)</a:t>
            </a:r>
          </a:p>
          <a:p>
            <a:r>
              <a:rPr lang="en-US"/>
              <a:t>tu t’</a:t>
            </a:r>
            <a:r>
              <a:rPr lang="en-US" b="1"/>
              <a:t>étais</a:t>
            </a:r>
            <a:r>
              <a:rPr lang="en-US"/>
              <a:t> préparé(e)</a:t>
            </a:r>
          </a:p>
          <a:p>
            <a:r>
              <a:rPr lang="en-US"/>
              <a:t>il s’</a:t>
            </a:r>
            <a:r>
              <a:rPr lang="en-US" b="1"/>
              <a:t>était</a:t>
            </a:r>
            <a:r>
              <a:rPr lang="en-US"/>
              <a:t> préparé</a:t>
            </a:r>
          </a:p>
          <a:p>
            <a:r>
              <a:rPr lang="en-US"/>
              <a:t>nous nous </a:t>
            </a:r>
            <a:r>
              <a:rPr lang="en-US" b="1"/>
              <a:t>étions</a:t>
            </a:r>
            <a:r>
              <a:rPr lang="en-US"/>
              <a:t> préparé(e)s</a:t>
            </a:r>
          </a:p>
          <a:p>
            <a:r>
              <a:rPr lang="en-US"/>
              <a:t>vous vous </a:t>
            </a:r>
            <a:r>
              <a:rPr lang="en-US" b="1"/>
              <a:t>étiez</a:t>
            </a:r>
            <a:r>
              <a:rPr lang="en-US"/>
              <a:t> préparé(e)(s)</a:t>
            </a:r>
          </a:p>
          <a:p>
            <a:r>
              <a:rPr lang="en-US"/>
              <a:t>ils s’</a:t>
            </a:r>
            <a:r>
              <a:rPr lang="en-US" b="1"/>
              <a:t>étaient</a:t>
            </a:r>
            <a:r>
              <a:rPr lang="en-US"/>
              <a:t> préparés :)</a:t>
            </a:r>
          </a:p>
        </p:txBody>
      </p:sp>
    </p:spTree>
    <p:extLst>
      <p:ext uri="{BB962C8B-B14F-4D97-AF65-F5344CB8AC3E}">
        <p14:creationId xmlns:p14="http://schemas.microsoft.com/office/powerpoint/2010/main" val="3006442651"/>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 calcmode="lin" valueType="num">
                                      <p:cBhvr>
                                        <p:cTn id="7" dur="1000" fill="hold"/>
                                        <p:tgtEl>
                                          <p:spTgt spid="4403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403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403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403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44035">
                                            <p:txEl>
                                              <p:pRg st="1" end="1"/>
                                            </p:txEl>
                                          </p:spTgt>
                                        </p:tgtEl>
                                        <p:attrNameLst>
                                          <p:attrName>style.visibility</p:attrName>
                                        </p:attrNameLst>
                                      </p:cBhvr>
                                      <p:to>
                                        <p:strVal val="visible"/>
                                      </p:to>
                                    </p:set>
                                    <p:anim calcmode="lin" valueType="num">
                                      <p:cBhvr>
                                        <p:cTn id="15" dur="1000" fill="hold"/>
                                        <p:tgtEl>
                                          <p:spTgt spid="44035">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44035">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44035">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44035">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44035">
                                            <p:txEl>
                                              <p:pRg st="2" end="2"/>
                                            </p:txEl>
                                          </p:spTgt>
                                        </p:tgtEl>
                                        <p:attrNameLst>
                                          <p:attrName>style.visibility</p:attrName>
                                        </p:attrNameLst>
                                      </p:cBhvr>
                                      <p:to>
                                        <p:strVal val="visible"/>
                                      </p:to>
                                    </p:set>
                                    <p:anim calcmode="lin" valueType="num">
                                      <p:cBhvr>
                                        <p:cTn id="23" dur="1000" fill="hold"/>
                                        <p:tgtEl>
                                          <p:spTgt spid="44035">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44035">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44035">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44035">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44035">
                                            <p:txEl>
                                              <p:pRg st="3" end="3"/>
                                            </p:txEl>
                                          </p:spTgt>
                                        </p:tgtEl>
                                        <p:attrNameLst>
                                          <p:attrName>style.visibility</p:attrName>
                                        </p:attrNameLst>
                                      </p:cBhvr>
                                      <p:to>
                                        <p:strVal val="visible"/>
                                      </p:to>
                                    </p:set>
                                    <p:anim calcmode="lin" valueType="num">
                                      <p:cBhvr>
                                        <p:cTn id="31" dur="1000" fill="hold"/>
                                        <p:tgtEl>
                                          <p:spTgt spid="44035">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44035">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44035">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44035">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44035">
                                            <p:txEl>
                                              <p:pRg st="4" end="4"/>
                                            </p:txEl>
                                          </p:spTgt>
                                        </p:tgtEl>
                                        <p:attrNameLst>
                                          <p:attrName>style.visibility</p:attrName>
                                        </p:attrNameLst>
                                      </p:cBhvr>
                                      <p:to>
                                        <p:strVal val="visible"/>
                                      </p:to>
                                    </p:set>
                                    <p:anim calcmode="lin" valueType="num">
                                      <p:cBhvr>
                                        <p:cTn id="39" dur="1000" fill="hold"/>
                                        <p:tgtEl>
                                          <p:spTgt spid="44035">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44035">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44035">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44035">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44035">
                                            <p:txEl>
                                              <p:pRg st="5" end="5"/>
                                            </p:txEl>
                                          </p:spTgt>
                                        </p:tgtEl>
                                        <p:attrNameLst>
                                          <p:attrName>style.visibility</p:attrName>
                                        </p:attrNameLst>
                                      </p:cBhvr>
                                      <p:to>
                                        <p:strVal val="visible"/>
                                      </p:to>
                                    </p:set>
                                    <p:anim calcmode="lin" valueType="num">
                                      <p:cBhvr>
                                        <p:cTn id="47" dur="1000" fill="hold"/>
                                        <p:tgtEl>
                                          <p:spTgt spid="44035">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44035">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44035">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44035">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5" presetClass="entr" presetSubtype="0" fill="hold" grpId="0" nodeType="clickEffect">
                                  <p:stCondLst>
                                    <p:cond delay="0"/>
                                  </p:stCondLst>
                                  <p:childTnLst>
                                    <p:set>
                                      <p:cBhvr>
                                        <p:cTn id="54" dur="1" fill="hold">
                                          <p:stCondLst>
                                            <p:cond delay="0"/>
                                          </p:stCondLst>
                                        </p:cTn>
                                        <p:tgtEl>
                                          <p:spTgt spid="44035">
                                            <p:txEl>
                                              <p:pRg st="6" end="6"/>
                                            </p:txEl>
                                          </p:spTgt>
                                        </p:tgtEl>
                                        <p:attrNameLst>
                                          <p:attrName>style.visibility</p:attrName>
                                        </p:attrNameLst>
                                      </p:cBhvr>
                                      <p:to>
                                        <p:strVal val="visible"/>
                                      </p:to>
                                    </p:set>
                                    <p:anim calcmode="lin" valueType="num">
                                      <p:cBhvr>
                                        <p:cTn id="55" dur="1000" fill="hold"/>
                                        <p:tgtEl>
                                          <p:spTgt spid="44035">
                                            <p:txEl>
                                              <p:pRg st="6" end="6"/>
                                            </p:txEl>
                                          </p:spTgt>
                                        </p:tgtEl>
                                        <p:attrNameLst>
                                          <p:attrName>ppt_w</p:attrName>
                                        </p:attrNameLst>
                                      </p:cBhvr>
                                      <p:tavLst>
                                        <p:tav tm="0">
                                          <p:val>
                                            <p:fltVal val="0"/>
                                          </p:val>
                                        </p:tav>
                                        <p:tav tm="100000">
                                          <p:val>
                                            <p:strVal val="#ppt_w"/>
                                          </p:val>
                                        </p:tav>
                                      </p:tavLst>
                                    </p:anim>
                                    <p:anim calcmode="lin" valueType="num">
                                      <p:cBhvr>
                                        <p:cTn id="56" dur="1000" fill="hold"/>
                                        <p:tgtEl>
                                          <p:spTgt spid="44035">
                                            <p:txEl>
                                              <p:pRg st="6" end="6"/>
                                            </p:txEl>
                                          </p:spTgt>
                                        </p:tgtEl>
                                        <p:attrNameLst>
                                          <p:attrName>ppt_h</p:attrName>
                                        </p:attrNameLst>
                                      </p:cBhvr>
                                      <p:tavLst>
                                        <p:tav tm="0">
                                          <p:val>
                                            <p:fltVal val="0"/>
                                          </p:val>
                                        </p:tav>
                                        <p:tav tm="100000">
                                          <p:val>
                                            <p:strVal val="#ppt_h"/>
                                          </p:val>
                                        </p:tav>
                                      </p:tavLst>
                                    </p:anim>
                                    <p:anim calcmode="lin" valueType="num">
                                      <p:cBhvr>
                                        <p:cTn id="57" dur="1000" fill="hold"/>
                                        <p:tgtEl>
                                          <p:spTgt spid="44035">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44035">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fr-CA" smtClean="0"/>
              <a:t>Les autres verbes à l’Imparfait</a:t>
            </a:r>
          </a:p>
        </p:txBody>
      </p:sp>
      <p:sp>
        <p:nvSpPr>
          <p:cNvPr id="8195" name="Rectangle 3"/>
          <p:cNvSpPr>
            <a:spLocks noGrp="1" noChangeArrowheads="1"/>
          </p:cNvSpPr>
          <p:nvPr>
            <p:ph type="body" idx="1"/>
          </p:nvPr>
        </p:nvSpPr>
        <p:spPr/>
        <p:txBody>
          <a:bodyPr/>
          <a:lstStyle/>
          <a:p>
            <a:pPr eaLnBrk="1" hangingPunct="1"/>
            <a:endParaRPr lang="fr-CA" smtClean="0"/>
          </a:p>
        </p:txBody>
      </p:sp>
      <p:sp>
        <p:nvSpPr>
          <p:cNvPr id="59396" name="Rectangle 4"/>
          <p:cNvSpPr>
            <a:spLocks noChangeArrowheads="1"/>
          </p:cNvSpPr>
          <p:nvPr/>
        </p:nvSpPr>
        <p:spPr bwMode="auto">
          <a:xfrm>
            <a:off x="838200" y="2362200"/>
            <a:ext cx="7239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solidFill>
                  <a:srgbClr val="0066FF"/>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sz="2400" b="1">
                <a:solidFill>
                  <a:srgbClr val="000066"/>
                </a:solidFill>
                <a:latin typeface="Expert-Rounded" pitchFamily="34" charset="0"/>
                <a:cs typeface="Times New Roman" panose="02020603050405020304" pitchFamily="18" charset="0"/>
              </a:rPr>
              <a:t> ais      ais     ait       ions    iez     aient</a:t>
            </a:r>
            <a:r>
              <a:rPr lang="en-US" sz="2400">
                <a:solidFill>
                  <a:srgbClr val="000066"/>
                </a:solidFill>
                <a:latin typeface="Expert-Rounded" pitchFamily="34" charset="0"/>
                <a:cs typeface="Times New Roman" panose="02020603050405020304" pitchFamily="18" charset="0"/>
              </a:rPr>
              <a:t>	</a:t>
            </a:r>
            <a:r>
              <a:rPr lang="en-US" sz="2400" i="1" u="sng">
                <a:latin typeface="Expert-Rounded" pitchFamily="34" charset="0"/>
                <a:cs typeface="Times New Roman" panose="02020603050405020304" pitchFamily="18" charset="0"/>
              </a:rPr>
              <a:t> </a:t>
            </a:r>
          </a:p>
        </p:txBody>
      </p:sp>
      <p:pic>
        <p:nvPicPr>
          <p:cNvPr id="8197" name="Picture 5" descr="BD13708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95400"/>
            <a:ext cx="110966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Text Box 8"/>
          <p:cNvSpPr txBox="1">
            <a:spLocks noChangeArrowheads="1"/>
          </p:cNvSpPr>
          <p:nvPr/>
        </p:nvSpPr>
        <p:spPr bwMode="auto">
          <a:xfrm>
            <a:off x="4343400" y="19050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sz="2400"/>
              <a:t>nous</a:t>
            </a:r>
          </a:p>
        </p:txBody>
      </p:sp>
      <p:sp>
        <p:nvSpPr>
          <p:cNvPr id="8199" name="Text Box 9"/>
          <p:cNvSpPr txBox="1">
            <a:spLocks noChangeArrowheads="1"/>
          </p:cNvSpPr>
          <p:nvPr/>
        </p:nvSpPr>
        <p:spPr bwMode="auto">
          <a:xfrm>
            <a:off x="1752600" y="19050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sz="2400"/>
              <a:t>je</a:t>
            </a:r>
          </a:p>
        </p:txBody>
      </p:sp>
      <p:sp>
        <p:nvSpPr>
          <p:cNvPr id="8200" name="Text Box 10"/>
          <p:cNvSpPr txBox="1">
            <a:spLocks noChangeArrowheads="1"/>
          </p:cNvSpPr>
          <p:nvPr/>
        </p:nvSpPr>
        <p:spPr bwMode="auto">
          <a:xfrm>
            <a:off x="2590800" y="1905000"/>
            <a:ext cx="53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sz="2400"/>
              <a:t>tu</a:t>
            </a:r>
          </a:p>
        </p:txBody>
      </p:sp>
      <p:sp>
        <p:nvSpPr>
          <p:cNvPr id="8201" name="Text Box 11"/>
          <p:cNvSpPr txBox="1">
            <a:spLocks noChangeArrowheads="1"/>
          </p:cNvSpPr>
          <p:nvPr/>
        </p:nvSpPr>
        <p:spPr bwMode="auto">
          <a:xfrm>
            <a:off x="3276600" y="19050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sz="2400"/>
              <a:t>il/elle</a:t>
            </a:r>
          </a:p>
        </p:txBody>
      </p:sp>
      <p:sp>
        <p:nvSpPr>
          <p:cNvPr id="8202" name="Text Box 12"/>
          <p:cNvSpPr txBox="1">
            <a:spLocks noChangeArrowheads="1"/>
          </p:cNvSpPr>
          <p:nvPr/>
        </p:nvSpPr>
        <p:spPr bwMode="auto">
          <a:xfrm>
            <a:off x="5257800" y="19050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sz="2400"/>
              <a:t>vous</a:t>
            </a:r>
          </a:p>
        </p:txBody>
      </p:sp>
      <p:sp>
        <p:nvSpPr>
          <p:cNvPr id="8203" name="Text Box 13"/>
          <p:cNvSpPr txBox="1">
            <a:spLocks noChangeArrowheads="1"/>
          </p:cNvSpPr>
          <p:nvPr/>
        </p:nvSpPr>
        <p:spPr bwMode="auto">
          <a:xfrm>
            <a:off x="6248400" y="19050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sz="2400"/>
              <a:t>ils</a:t>
            </a:r>
          </a:p>
        </p:txBody>
      </p:sp>
      <p:sp>
        <p:nvSpPr>
          <p:cNvPr id="8204" name="Line 14"/>
          <p:cNvSpPr>
            <a:spLocks noChangeShapeType="1"/>
          </p:cNvSpPr>
          <p:nvPr/>
        </p:nvSpPr>
        <p:spPr bwMode="auto">
          <a:xfrm>
            <a:off x="1981200" y="2286000"/>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8205" name="Line 15"/>
          <p:cNvSpPr>
            <a:spLocks noChangeShapeType="1"/>
          </p:cNvSpPr>
          <p:nvPr/>
        </p:nvSpPr>
        <p:spPr bwMode="auto">
          <a:xfrm>
            <a:off x="2819400" y="2286000"/>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8206" name="Line 16"/>
          <p:cNvSpPr>
            <a:spLocks noChangeShapeType="1"/>
          </p:cNvSpPr>
          <p:nvPr/>
        </p:nvSpPr>
        <p:spPr bwMode="auto">
          <a:xfrm>
            <a:off x="3657600" y="2286000"/>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8207" name="Line 17"/>
          <p:cNvSpPr>
            <a:spLocks noChangeShapeType="1"/>
          </p:cNvSpPr>
          <p:nvPr/>
        </p:nvSpPr>
        <p:spPr bwMode="auto">
          <a:xfrm>
            <a:off x="4648200" y="2286000"/>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
        <p:nvSpPr>
          <p:cNvPr id="8208" name="Line 18"/>
          <p:cNvSpPr>
            <a:spLocks noChangeShapeType="1"/>
          </p:cNvSpPr>
          <p:nvPr/>
        </p:nvSpPr>
        <p:spPr bwMode="auto">
          <a:xfrm>
            <a:off x="5562600" y="2286000"/>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graphicFrame>
        <p:nvGraphicFramePr>
          <p:cNvPr id="59411" name="Group 19"/>
          <p:cNvGraphicFramePr>
            <a:graphicFrameLocks noGrp="1"/>
          </p:cNvGraphicFramePr>
          <p:nvPr/>
        </p:nvGraphicFramePr>
        <p:xfrm>
          <a:off x="1905000" y="3200400"/>
          <a:ext cx="6172200" cy="2849563"/>
        </p:xfrm>
        <a:graphic>
          <a:graphicData uri="http://schemas.openxmlformats.org/drawingml/2006/table">
            <a:tbl>
              <a:tblPr/>
              <a:tblGrid>
                <a:gridCol w="2057400"/>
                <a:gridCol w="2057400"/>
                <a:gridCol w="2057400"/>
              </a:tblGrid>
              <a:tr h="396328">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outerShdw blurRad="38100" dist="38100" dir="2700000" algn="tl">
                              <a:srgbClr val="FFFFFF"/>
                            </a:outerShdw>
                          </a:effectLst>
                          <a:latin typeface="Graphite Light ATT" pitchFamily="66" charset="-18"/>
                        </a:rPr>
                        <a:t>AVOIR</a:t>
                      </a:r>
                    </a:p>
                  </a:txBody>
                  <a:tcPr marT="45730" marB="45730" horzOverflow="overflow">
                    <a:lnL w="12700" cap="flat" cmpd="sng" algn="ctr">
                      <a:solidFill>
                        <a:schemeClr val="tx1"/>
                      </a:solidFill>
                      <a:prstDash val="sysDash"/>
                      <a:round/>
                      <a:headEnd type="none" w="med" len="med"/>
                      <a:tailEnd type="none" w="med" len="med"/>
                    </a:lnL>
                    <a:lnR>
                      <a:noFill/>
                    </a:lnR>
                    <a:lnT w="12700" cap="flat" cmpd="sng" algn="ctr">
                      <a:solidFill>
                        <a:schemeClr val="tx1"/>
                      </a:solidFill>
                      <a:prstDash val="sysDash"/>
                      <a:round/>
                      <a:headEnd type="none" w="med" len="med"/>
                      <a:tailEnd type="none" w="med" len="med"/>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outerShdw blurRad="38100" dist="38100" dir="2700000" algn="tl">
                              <a:srgbClr val="FFFFFF"/>
                            </a:outerShdw>
                          </a:effectLst>
                          <a:latin typeface="Graphite Light ATT" pitchFamily="66" charset="-18"/>
                        </a:rPr>
                        <a:t>VENDRE</a:t>
                      </a:r>
                    </a:p>
                  </a:txBody>
                  <a:tcPr marT="45730" marB="45730" horzOverflow="overflow">
                    <a:lnL>
                      <a:noFill/>
                    </a:lnL>
                    <a:lnR>
                      <a:noFill/>
                    </a:lnR>
                    <a:lnT w="12700" cap="flat" cmpd="sng" algn="ctr">
                      <a:solidFill>
                        <a:schemeClr val="tx1"/>
                      </a:solidFill>
                      <a:prstDash val="sysDash"/>
                      <a:round/>
                      <a:headEnd type="none" w="med" len="med"/>
                      <a:tailEnd type="none" w="med" len="med"/>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outerShdw blurRad="38100" dist="38100" dir="2700000" algn="tl">
                              <a:srgbClr val="FFFFFF"/>
                            </a:outerShdw>
                          </a:effectLst>
                          <a:latin typeface="Graphite Light ATT" pitchFamily="66" charset="-18"/>
                        </a:rPr>
                        <a:t>FINIR</a:t>
                      </a:r>
                    </a:p>
                  </a:txBody>
                  <a:tcPr marT="45730" marB="45730" horzOverflow="overflow">
                    <a:lnL>
                      <a:noFill/>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a:noFill/>
                    </a:lnB>
                    <a:lnTlToBr>
                      <a:noFill/>
                    </a:lnTlToBr>
                    <a:lnBlToTr>
                      <a:noFill/>
                    </a:lnBlToTr>
                    <a:noFill/>
                  </a:tcPr>
                </a:tc>
              </a:tr>
              <a:tr h="409666">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Graphite Light ATT" pitchFamily="66" charset="-18"/>
                        </a:rPr>
                        <a:t>J’avais</a:t>
                      </a:r>
                    </a:p>
                  </a:txBody>
                  <a:tcPr marT="45730" marB="45730" horzOverflow="overflow">
                    <a:lnL w="12700" cap="flat" cmpd="sng" algn="ctr">
                      <a:solidFill>
                        <a:schemeClr val="tx1"/>
                      </a:solidFill>
                      <a:prstDash val="sysDash"/>
                      <a:round/>
                      <a:headEnd type="none" w="med" len="med"/>
                      <a:tailEnd type="none" w="med" len="med"/>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Graphite Light ATT" pitchFamily="66" charset="-18"/>
                        </a:rPr>
                        <a:t>Je vendais</a:t>
                      </a:r>
                    </a:p>
                  </a:txBody>
                  <a:tcPr marT="45730" marB="45730"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Graphite Light ATT" pitchFamily="66" charset="-18"/>
                        </a:rPr>
                        <a:t>Je finissais</a:t>
                      </a:r>
                    </a:p>
                  </a:txBody>
                  <a:tcPr marT="45730" marB="45730" horzOverflow="overflow">
                    <a:lnL>
                      <a:noFill/>
                    </a:lnL>
                    <a:lnR w="12700" cap="flat" cmpd="sng" algn="ctr">
                      <a:solidFill>
                        <a:schemeClr val="tx1"/>
                      </a:solidFill>
                      <a:prstDash val="sysDash"/>
                      <a:round/>
                      <a:headEnd type="none" w="med" len="med"/>
                      <a:tailEnd type="none" w="med" len="med"/>
                    </a:lnR>
                    <a:lnT>
                      <a:noFill/>
                    </a:lnT>
                    <a:lnB>
                      <a:noFill/>
                    </a:lnB>
                    <a:lnTlToBr>
                      <a:noFill/>
                    </a:lnTlToBr>
                    <a:lnBlToTr>
                      <a:noFill/>
                    </a:lnBlToTr>
                    <a:noFill/>
                  </a:tcPr>
                </a:tc>
              </a:tr>
              <a:tr h="408079">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Graphite Light ATT" pitchFamily="66" charset="-18"/>
                        </a:rPr>
                        <a:t>Tu avais</a:t>
                      </a:r>
                    </a:p>
                  </a:txBody>
                  <a:tcPr marT="45730" marB="45730" horzOverflow="overflow">
                    <a:lnL w="12700" cap="flat" cmpd="sng" algn="ctr">
                      <a:solidFill>
                        <a:schemeClr val="tx1"/>
                      </a:solidFill>
                      <a:prstDash val="sysDash"/>
                      <a:round/>
                      <a:headEnd type="none" w="med" len="med"/>
                      <a:tailEnd type="none" w="med" len="med"/>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Graphite Light ATT" pitchFamily="66" charset="-18"/>
                        </a:rPr>
                        <a:t>Tu vendais</a:t>
                      </a:r>
                    </a:p>
                  </a:txBody>
                  <a:tcPr marT="45730" marB="45730"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Graphite Light ATT" pitchFamily="66" charset="-18"/>
                        </a:rPr>
                        <a:t>Tu finissais</a:t>
                      </a:r>
                    </a:p>
                  </a:txBody>
                  <a:tcPr marT="45730" marB="45730" horzOverflow="overflow">
                    <a:lnL>
                      <a:noFill/>
                    </a:lnL>
                    <a:lnR w="12700" cap="flat" cmpd="sng" algn="ctr">
                      <a:solidFill>
                        <a:schemeClr val="tx1"/>
                      </a:solidFill>
                      <a:prstDash val="sysDash"/>
                      <a:round/>
                      <a:headEnd type="none" w="med" len="med"/>
                      <a:tailEnd type="none" w="med" len="med"/>
                    </a:lnR>
                    <a:lnT>
                      <a:noFill/>
                    </a:lnT>
                    <a:lnB>
                      <a:noFill/>
                    </a:lnB>
                    <a:lnTlToBr>
                      <a:noFill/>
                    </a:lnTlToBr>
                    <a:lnBlToTr>
                      <a:noFill/>
                    </a:lnBlToTr>
                    <a:noFill/>
                  </a:tcPr>
                </a:tc>
              </a:tr>
              <a:tr h="409666">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Graphite Light ATT" pitchFamily="66" charset="-18"/>
                        </a:rPr>
                        <a:t>Il avait</a:t>
                      </a:r>
                    </a:p>
                  </a:txBody>
                  <a:tcPr marT="45730" marB="45730" horzOverflow="overflow">
                    <a:lnL w="12700" cap="flat" cmpd="sng" algn="ctr">
                      <a:solidFill>
                        <a:schemeClr val="tx1"/>
                      </a:solidFill>
                      <a:prstDash val="sysDash"/>
                      <a:round/>
                      <a:headEnd type="none" w="med" len="med"/>
                      <a:tailEnd type="none" w="med" len="med"/>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Graphite Light ATT" pitchFamily="66" charset="-18"/>
                        </a:rPr>
                        <a:t>Il vendait</a:t>
                      </a:r>
                    </a:p>
                  </a:txBody>
                  <a:tcPr marT="45730" marB="45730"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Graphite Light ATT" pitchFamily="66" charset="-18"/>
                        </a:rPr>
                        <a:t>Il finissait</a:t>
                      </a:r>
                    </a:p>
                  </a:txBody>
                  <a:tcPr marT="45730" marB="45730" horzOverflow="overflow">
                    <a:lnL>
                      <a:noFill/>
                    </a:lnL>
                    <a:lnR w="12700" cap="flat" cmpd="sng" algn="ctr">
                      <a:solidFill>
                        <a:schemeClr val="tx1"/>
                      </a:solidFill>
                      <a:prstDash val="sysDash"/>
                      <a:round/>
                      <a:headEnd type="none" w="med" len="med"/>
                      <a:tailEnd type="none" w="med" len="med"/>
                    </a:lnR>
                    <a:lnT>
                      <a:noFill/>
                    </a:lnT>
                    <a:lnB>
                      <a:noFill/>
                    </a:lnB>
                    <a:lnTlToBr>
                      <a:noFill/>
                    </a:lnTlToBr>
                    <a:lnBlToTr>
                      <a:noFill/>
                    </a:lnBlToTr>
                    <a:noFill/>
                  </a:tcPr>
                </a:tc>
              </a:tr>
              <a:tr h="408079">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Graphite Light ATT" pitchFamily="66" charset="-18"/>
                        </a:rPr>
                        <a:t>Nous avions</a:t>
                      </a:r>
                    </a:p>
                  </a:txBody>
                  <a:tcPr marT="45730" marB="45730" horzOverflow="overflow">
                    <a:lnL w="12700" cap="flat" cmpd="sng" algn="ctr">
                      <a:solidFill>
                        <a:schemeClr val="tx1"/>
                      </a:solidFill>
                      <a:prstDash val="sysDash"/>
                      <a:round/>
                      <a:headEnd type="none" w="med" len="med"/>
                      <a:tailEnd type="none" w="med" len="med"/>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Graphite Light ATT" pitchFamily="66" charset="-18"/>
                        </a:rPr>
                        <a:t>Nous vendions</a:t>
                      </a:r>
                    </a:p>
                  </a:txBody>
                  <a:tcPr marT="45730" marB="45730"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Graphite Light ATT" pitchFamily="66" charset="-18"/>
                        </a:rPr>
                        <a:t>Nous finissions</a:t>
                      </a:r>
                    </a:p>
                  </a:txBody>
                  <a:tcPr marT="45730" marB="45730" horzOverflow="overflow">
                    <a:lnL>
                      <a:noFill/>
                    </a:lnL>
                    <a:lnR w="12700" cap="flat" cmpd="sng" algn="ctr">
                      <a:solidFill>
                        <a:schemeClr val="tx1"/>
                      </a:solidFill>
                      <a:prstDash val="sysDash"/>
                      <a:round/>
                      <a:headEnd type="none" w="med" len="med"/>
                      <a:tailEnd type="none" w="med" len="med"/>
                    </a:lnR>
                    <a:lnT>
                      <a:noFill/>
                    </a:lnT>
                    <a:lnB>
                      <a:noFill/>
                    </a:lnB>
                    <a:lnTlToBr>
                      <a:noFill/>
                    </a:lnTlToBr>
                    <a:lnBlToTr>
                      <a:noFill/>
                    </a:lnBlToTr>
                    <a:noFill/>
                  </a:tcPr>
                </a:tc>
              </a:tr>
              <a:tr h="409666">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Graphite Light ATT" pitchFamily="66" charset="-18"/>
                        </a:rPr>
                        <a:t>Vous aviez</a:t>
                      </a:r>
                    </a:p>
                  </a:txBody>
                  <a:tcPr marT="45730" marB="45730" horzOverflow="overflow">
                    <a:lnL w="12700" cap="flat" cmpd="sng" algn="ctr">
                      <a:solidFill>
                        <a:schemeClr val="tx1"/>
                      </a:solidFill>
                      <a:prstDash val="sysDash"/>
                      <a:round/>
                      <a:headEnd type="none" w="med" len="med"/>
                      <a:tailEnd type="none" w="med" len="med"/>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Graphite Light ATT" pitchFamily="66" charset="-18"/>
                        </a:rPr>
                        <a:t>Vous vendiez</a:t>
                      </a:r>
                    </a:p>
                  </a:txBody>
                  <a:tcPr marT="45730" marB="45730"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Graphite Light ATT" pitchFamily="66" charset="-18"/>
                        </a:rPr>
                        <a:t>Vous finissiez</a:t>
                      </a:r>
                    </a:p>
                  </a:txBody>
                  <a:tcPr marT="45730" marB="45730" horzOverflow="overflow">
                    <a:lnL>
                      <a:noFill/>
                    </a:lnL>
                    <a:lnR w="12700" cap="flat" cmpd="sng" algn="ctr">
                      <a:solidFill>
                        <a:schemeClr val="tx1"/>
                      </a:solidFill>
                      <a:prstDash val="sysDash"/>
                      <a:round/>
                      <a:headEnd type="none" w="med" len="med"/>
                      <a:tailEnd type="none" w="med" len="med"/>
                    </a:lnR>
                    <a:lnT>
                      <a:noFill/>
                    </a:lnT>
                    <a:lnB>
                      <a:noFill/>
                    </a:lnB>
                    <a:lnTlToBr>
                      <a:noFill/>
                    </a:lnTlToBr>
                    <a:lnBlToTr>
                      <a:noFill/>
                    </a:lnBlToTr>
                    <a:noFill/>
                  </a:tcPr>
                </a:tc>
              </a:tr>
              <a:tr h="408079">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Graphite Light ATT" pitchFamily="66" charset="-18"/>
                        </a:rPr>
                        <a:t>Ils avaient</a:t>
                      </a:r>
                    </a:p>
                  </a:txBody>
                  <a:tcPr marT="45730" marB="45730" horzOverflow="overflow">
                    <a:lnL w="12700" cap="flat" cmpd="sng" algn="ctr">
                      <a:solidFill>
                        <a:schemeClr val="tx1"/>
                      </a:solidFill>
                      <a:prstDash val="sysDash"/>
                      <a:round/>
                      <a:headEnd type="none" w="med" len="med"/>
                      <a:tailEnd type="none" w="med" len="med"/>
                    </a:lnL>
                    <a:lnR>
                      <a:noFill/>
                    </a:lnR>
                    <a:lnT>
                      <a:noFill/>
                    </a:lnT>
                    <a:lnB w="12700" cap="flat" cmpd="sng" algn="ctr">
                      <a:solidFill>
                        <a:schemeClr val="tx1"/>
                      </a:solidFill>
                      <a:prstDash val="sysDash"/>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Graphite Light ATT" pitchFamily="66" charset="-18"/>
                        </a:rPr>
                        <a:t>Ils vendaient</a:t>
                      </a:r>
                    </a:p>
                  </a:txBody>
                  <a:tcPr marT="45730" marB="45730" horzOverflow="overflow">
                    <a:lnL>
                      <a:noFill/>
                    </a:lnL>
                    <a:lnR>
                      <a:noFill/>
                    </a:lnR>
                    <a:lnT>
                      <a:noFill/>
                    </a:lnT>
                    <a:lnB w="12700" cap="flat" cmpd="sng" algn="ctr">
                      <a:solidFill>
                        <a:schemeClr val="tx1"/>
                      </a:solidFill>
                      <a:prstDash val="sysDash"/>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Graphite Light ATT" pitchFamily="66" charset="-18"/>
                        </a:rPr>
                        <a:t>Ils finissaient</a:t>
                      </a:r>
                    </a:p>
                  </a:txBody>
                  <a:tcPr marT="45730" marB="45730" horzOverflow="overflow">
                    <a:lnL>
                      <a:noFill/>
                    </a:lnL>
                    <a:lnR w="12700" cap="flat" cmpd="sng" algn="ctr">
                      <a:solidFill>
                        <a:schemeClr val="tx1"/>
                      </a:solidFill>
                      <a:prstDash val="sysDash"/>
                      <a:round/>
                      <a:headEnd type="none" w="med" len="med"/>
                      <a:tailEnd type="none" w="med" len="med"/>
                    </a:lnR>
                    <a:lnT>
                      <a:noFill/>
                    </a:lnT>
                    <a:lnB w="12700" cap="flat" cmpd="sng" algn="ctr">
                      <a:solidFill>
                        <a:schemeClr val="tx1"/>
                      </a:solidFill>
                      <a:prstDash val="sysDash"/>
                      <a:round/>
                      <a:headEnd type="none" w="med" len="med"/>
                      <a:tailEnd type="none" w="med" len="med"/>
                    </a:lnB>
                    <a:lnTlToBr>
                      <a:noFill/>
                    </a:lnTlToBr>
                    <a:lnBlToTr>
                      <a:noFill/>
                    </a:lnBlToTr>
                    <a:noFill/>
                  </a:tcPr>
                </a:tc>
              </a:tr>
            </a:tbl>
          </a:graphicData>
        </a:graphic>
      </p:graphicFrame>
      <p:sp>
        <p:nvSpPr>
          <p:cNvPr id="8235" name="Line 45"/>
          <p:cNvSpPr>
            <a:spLocks noChangeShapeType="1"/>
          </p:cNvSpPr>
          <p:nvPr/>
        </p:nvSpPr>
        <p:spPr bwMode="auto">
          <a:xfrm>
            <a:off x="6477000" y="2286000"/>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A"/>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iterate type="wd">
                                    <p:tmPct val="100000"/>
                                  </p:iterate>
                                  <p:childTnLst>
                                    <p:set>
                                      <p:cBhvr>
                                        <p:cTn id="6" dur="1" fill="hold">
                                          <p:stCondLst>
                                            <p:cond delay="0"/>
                                          </p:stCondLst>
                                        </p:cTn>
                                        <p:tgtEl>
                                          <p:spTgt spid="59396"/>
                                        </p:tgtEl>
                                        <p:attrNameLst>
                                          <p:attrName>style.visibility</p:attrName>
                                        </p:attrNameLst>
                                      </p:cBhvr>
                                      <p:to>
                                        <p:strVal val="visible"/>
                                      </p:to>
                                    </p:set>
                                    <p:animEffect transition="in" filter="dissolve">
                                      <p:cBhvr>
                                        <p:cTn id="7" dur="300"/>
                                        <p:tgtEl>
                                          <p:spTgt spid="593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nodeType="clickEffect">
                                  <p:stCondLst>
                                    <p:cond delay="0"/>
                                  </p:stCondLst>
                                  <p:childTnLst>
                                    <p:set>
                                      <p:cBhvr>
                                        <p:cTn id="11" dur="1" fill="hold">
                                          <p:stCondLst>
                                            <p:cond delay="0"/>
                                          </p:stCondLst>
                                        </p:cTn>
                                        <p:tgtEl>
                                          <p:spTgt spid="59411"/>
                                        </p:tgtEl>
                                        <p:attrNameLst>
                                          <p:attrName>style.visibility</p:attrName>
                                        </p:attrNameLst>
                                      </p:cBhvr>
                                      <p:to>
                                        <p:strVal val="visible"/>
                                      </p:to>
                                    </p:set>
                                    <p:anim calcmode="lin" valueType="num">
                                      <p:cBhvr>
                                        <p:cTn id="12" dur="500" fill="hold"/>
                                        <p:tgtEl>
                                          <p:spTgt spid="59411"/>
                                        </p:tgtEl>
                                        <p:attrNameLst>
                                          <p:attrName>ppt_w</p:attrName>
                                        </p:attrNameLst>
                                      </p:cBhvr>
                                      <p:tavLst>
                                        <p:tav tm="0">
                                          <p:val>
                                            <p:fltVal val="0"/>
                                          </p:val>
                                        </p:tav>
                                        <p:tav tm="100000">
                                          <p:val>
                                            <p:strVal val="#ppt_w"/>
                                          </p:val>
                                        </p:tav>
                                      </p:tavLst>
                                    </p:anim>
                                    <p:anim calcmode="lin" valueType="num">
                                      <p:cBhvr>
                                        <p:cTn id="13" dur="500" fill="hold"/>
                                        <p:tgtEl>
                                          <p:spTgt spid="594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6"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dirty="0" smtClean="0"/>
              <a:t/>
            </a:r>
            <a:br>
              <a:rPr lang="en-US" dirty="0" smtClean="0"/>
            </a:br>
            <a:r>
              <a:rPr lang="en-US" dirty="0" err="1" smtClean="0"/>
              <a:t>Remarquez</a:t>
            </a:r>
            <a:r>
              <a:rPr lang="en-US" dirty="0"/>
              <a:t>!</a:t>
            </a:r>
            <a:br>
              <a:rPr lang="en-US" dirty="0"/>
            </a:br>
            <a:endParaRPr lang="fr-FR" dirty="0"/>
          </a:p>
        </p:txBody>
      </p:sp>
      <p:sp>
        <p:nvSpPr>
          <p:cNvPr id="46083" name="Rectangle 3"/>
          <p:cNvSpPr>
            <a:spLocks noGrp="1" noChangeArrowheads="1"/>
          </p:cNvSpPr>
          <p:nvPr>
            <p:ph type="body" idx="1"/>
          </p:nvPr>
        </p:nvSpPr>
        <p:spPr/>
        <p:txBody>
          <a:bodyPr/>
          <a:lstStyle/>
          <a:p>
            <a:endParaRPr lang="en-US" sz="2800" dirty="0" smtClean="0"/>
          </a:p>
          <a:p>
            <a:r>
              <a:rPr lang="en-US" sz="2800" dirty="0" err="1" smtClean="0"/>
              <a:t>Puisque</a:t>
            </a:r>
            <a:r>
              <a:rPr lang="en-US" sz="2800" dirty="0" smtClean="0"/>
              <a:t> </a:t>
            </a:r>
            <a:r>
              <a:rPr lang="en-US" sz="2800" dirty="0"/>
              <a:t>je </a:t>
            </a:r>
            <a:r>
              <a:rPr lang="en-US" sz="2800" b="1" i="1" u="sng" dirty="0" err="1"/>
              <a:t>voulais</a:t>
            </a:r>
            <a:r>
              <a:rPr lang="en-US" sz="2800" dirty="0"/>
              <a:t> </a:t>
            </a:r>
            <a:r>
              <a:rPr lang="en-US" sz="2800" dirty="0" err="1"/>
              <a:t>parler</a:t>
            </a:r>
            <a:r>
              <a:rPr lang="en-US" sz="2800" dirty="0"/>
              <a:t> à Marc, je </a:t>
            </a:r>
            <a:r>
              <a:rPr lang="en-US" sz="2800" b="1" i="1" u="sng" dirty="0" err="1"/>
              <a:t>suis</a:t>
            </a:r>
            <a:r>
              <a:rPr lang="en-US" sz="2800" u="sng" dirty="0"/>
              <a:t> </a:t>
            </a:r>
            <a:r>
              <a:rPr lang="en-US" sz="2800" b="1" i="1" u="sng" dirty="0" err="1"/>
              <a:t>allé</a:t>
            </a:r>
            <a:r>
              <a:rPr lang="en-US" sz="2800" b="1" i="1" u="sng" dirty="0"/>
              <a:t>(e)</a:t>
            </a:r>
            <a:r>
              <a:rPr lang="en-US" sz="2800" dirty="0"/>
              <a:t> chez </a:t>
            </a:r>
            <a:r>
              <a:rPr lang="en-US" sz="2800" dirty="0" err="1"/>
              <a:t>lui</a:t>
            </a:r>
            <a:r>
              <a:rPr lang="en-US" sz="2800" dirty="0"/>
              <a:t> </a:t>
            </a:r>
            <a:r>
              <a:rPr lang="en-US" sz="2800" dirty="0" err="1"/>
              <a:t>mais</a:t>
            </a:r>
            <a:r>
              <a:rPr lang="en-US" sz="2800" dirty="0"/>
              <a:t> </a:t>
            </a:r>
            <a:r>
              <a:rPr lang="en-US" sz="2800" dirty="0" err="1"/>
              <a:t>il</a:t>
            </a:r>
            <a:r>
              <a:rPr lang="en-US" sz="2800" dirty="0"/>
              <a:t> </a:t>
            </a:r>
            <a:r>
              <a:rPr lang="en-US" sz="2800" b="1" i="1" u="sng" dirty="0" err="1"/>
              <a:t>était</a:t>
            </a:r>
            <a:r>
              <a:rPr lang="en-US" sz="2800" dirty="0"/>
              <a:t> déjà </a:t>
            </a:r>
            <a:r>
              <a:rPr lang="en-US" sz="2800" b="1" i="1" u="sng" dirty="0" err="1"/>
              <a:t>parti</a:t>
            </a:r>
            <a:r>
              <a:rPr lang="en-US" sz="2800" dirty="0"/>
              <a:t>. :)</a:t>
            </a:r>
            <a:endParaRPr lang="en-US" dirty="0"/>
          </a:p>
        </p:txBody>
      </p:sp>
    </p:spTree>
    <p:extLst>
      <p:ext uri="{BB962C8B-B14F-4D97-AF65-F5344CB8AC3E}">
        <p14:creationId xmlns:p14="http://schemas.microsoft.com/office/powerpoint/2010/main" val="458182992"/>
      </p:ext>
    </p:extLst>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358900" y="-76200"/>
            <a:ext cx="6870700" cy="1095375"/>
          </a:xfrm>
        </p:spPr>
        <p:txBody>
          <a:bodyPr/>
          <a:lstStyle/>
          <a:p>
            <a:pPr eaLnBrk="1" hangingPunct="1"/>
            <a:r>
              <a:rPr lang="de-DE" sz="2400" smtClean="0">
                <a:solidFill>
                  <a:srgbClr val="6A3DC3"/>
                </a:solidFill>
                <a:latin typeface="Arial" panose="020B0604020202020204" pitchFamily="34" charset="0"/>
              </a:rPr>
              <a:t>La formation de l'imparfait est toujours régulière avec une exception !</a:t>
            </a:r>
          </a:p>
        </p:txBody>
      </p:sp>
      <p:sp>
        <p:nvSpPr>
          <p:cNvPr id="61443" name="Text Box 3"/>
          <p:cNvSpPr txBox="1">
            <a:spLocks noChangeArrowheads="1"/>
          </p:cNvSpPr>
          <p:nvPr/>
        </p:nvSpPr>
        <p:spPr bwMode="auto">
          <a:xfrm>
            <a:off x="4065588" y="1524000"/>
            <a:ext cx="15843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r>
              <a:rPr lang="de-DE" sz="3600" b="1">
                <a:solidFill>
                  <a:schemeClr val="tx2"/>
                </a:solidFill>
                <a:effectLst>
                  <a:outerShdw blurRad="38100" dist="38100" dir="2700000" algn="tl">
                    <a:srgbClr val="000000"/>
                  </a:outerShdw>
                </a:effectLst>
                <a:latin typeface="Comic Sans MS" panose="030F0702030302020204" pitchFamily="66" charset="0"/>
              </a:rPr>
              <a:t>ÊTRE</a:t>
            </a:r>
          </a:p>
        </p:txBody>
      </p:sp>
      <p:sp>
        <p:nvSpPr>
          <p:cNvPr id="61444" name="Text Box 4"/>
          <p:cNvSpPr txBox="1">
            <a:spLocks noChangeArrowheads="1"/>
          </p:cNvSpPr>
          <p:nvPr/>
        </p:nvSpPr>
        <p:spPr bwMode="auto">
          <a:xfrm>
            <a:off x="4065588" y="2459038"/>
            <a:ext cx="2030412" cy="338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de-DE" sz="3600">
                <a:solidFill>
                  <a:schemeClr val="tx2"/>
                </a:solidFill>
                <a:latin typeface="Comic Sans MS" panose="030F0702030302020204" pitchFamily="66" charset="0"/>
              </a:rPr>
              <a:t>étais</a:t>
            </a:r>
          </a:p>
          <a:p>
            <a:pPr eaLnBrk="1" hangingPunct="1">
              <a:spcBef>
                <a:spcPct val="0"/>
              </a:spcBef>
              <a:buFontTx/>
              <a:buNone/>
            </a:pPr>
            <a:r>
              <a:rPr lang="de-DE" sz="3600">
                <a:solidFill>
                  <a:schemeClr val="tx2"/>
                </a:solidFill>
                <a:latin typeface="Comic Sans MS" panose="030F0702030302020204" pitchFamily="66" charset="0"/>
              </a:rPr>
              <a:t>étais</a:t>
            </a:r>
          </a:p>
          <a:p>
            <a:pPr eaLnBrk="1" hangingPunct="1">
              <a:spcBef>
                <a:spcPct val="0"/>
              </a:spcBef>
              <a:buFontTx/>
              <a:buNone/>
            </a:pPr>
            <a:r>
              <a:rPr lang="de-DE" sz="3600">
                <a:solidFill>
                  <a:schemeClr val="tx2"/>
                </a:solidFill>
                <a:latin typeface="Comic Sans MS" panose="030F0702030302020204" pitchFamily="66" charset="0"/>
              </a:rPr>
              <a:t>était</a:t>
            </a:r>
          </a:p>
          <a:p>
            <a:pPr eaLnBrk="1" hangingPunct="1">
              <a:spcBef>
                <a:spcPct val="0"/>
              </a:spcBef>
              <a:buFontTx/>
              <a:buNone/>
            </a:pPr>
            <a:r>
              <a:rPr lang="de-DE" sz="3600">
                <a:solidFill>
                  <a:schemeClr val="tx2"/>
                </a:solidFill>
                <a:latin typeface="Comic Sans MS" panose="030F0702030302020204" pitchFamily="66" charset="0"/>
              </a:rPr>
              <a:t>étions</a:t>
            </a:r>
          </a:p>
          <a:p>
            <a:pPr eaLnBrk="1" hangingPunct="1">
              <a:spcBef>
                <a:spcPct val="0"/>
              </a:spcBef>
              <a:buFontTx/>
              <a:buNone/>
            </a:pPr>
            <a:r>
              <a:rPr lang="de-DE" sz="3600">
                <a:solidFill>
                  <a:schemeClr val="tx2"/>
                </a:solidFill>
                <a:latin typeface="Comic Sans MS" panose="030F0702030302020204" pitchFamily="66" charset="0"/>
              </a:rPr>
              <a:t>étiez</a:t>
            </a:r>
          </a:p>
          <a:p>
            <a:pPr eaLnBrk="1" hangingPunct="1">
              <a:spcBef>
                <a:spcPct val="0"/>
              </a:spcBef>
              <a:buFontTx/>
              <a:buNone/>
            </a:pPr>
            <a:r>
              <a:rPr lang="de-DE" sz="3600">
                <a:solidFill>
                  <a:schemeClr val="tx2"/>
                </a:solidFill>
                <a:latin typeface="Comic Sans MS" panose="030F0702030302020204" pitchFamily="66" charset="0"/>
              </a:rPr>
              <a:t>étaient</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1443"/>
                                        </p:tgtEl>
                                        <p:attrNameLst>
                                          <p:attrName>style.visibility</p:attrName>
                                        </p:attrNameLst>
                                      </p:cBhvr>
                                      <p:to>
                                        <p:strVal val="visible"/>
                                      </p:to>
                                    </p:set>
                                    <p:anim calcmode="discrete" valueType="clr">
                                      <p:cBhvr override="childStyle">
                                        <p:cTn id="7" dur="80"/>
                                        <p:tgtEl>
                                          <p:spTgt spid="6144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1443"/>
                                        </p:tgtEl>
                                        <p:attrNameLst>
                                          <p:attrName>fillcolor</p:attrName>
                                        </p:attrNameLst>
                                      </p:cBhvr>
                                      <p:tavLst>
                                        <p:tav tm="0">
                                          <p:val>
                                            <p:clrVal>
                                              <a:schemeClr val="accent2"/>
                                            </p:clrVal>
                                          </p:val>
                                        </p:tav>
                                        <p:tav tm="50000">
                                          <p:val>
                                            <p:clrVal>
                                              <a:schemeClr val="hlink"/>
                                            </p:clrVal>
                                          </p:val>
                                        </p:tav>
                                      </p:tavLst>
                                    </p:anim>
                                    <p:set>
                                      <p:cBhvr>
                                        <p:cTn id="9" dur="80"/>
                                        <p:tgtEl>
                                          <p:spTgt spid="61443"/>
                                        </p:tgtEl>
                                        <p:attrNameLst>
                                          <p:attrName>fill.type</p:attrName>
                                        </p:attrNameLst>
                                      </p:cBhvr>
                                      <p:to>
                                        <p:strVal val="solid"/>
                                      </p:to>
                                    </p:set>
                                  </p:childTnLst>
                                </p:cTn>
                              </p:par>
                              <p:par>
                                <p:cTn id="10" presetID="27" presetClass="entr" presetSubtype="0" fill="hold" grpId="0" nodeType="withEffect">
                                  <p:stCondLst>
                                    <p:cond delay="0"/>
                                  </p:stCondLst>
                                  <p:iterate type="lt">
                                    <p:tmPct val="50000"/>
                                  </p:iterate>
                                  <p:childTnLst>
                                    <p:set>
                                      <p:cBhvr>
                                        <p:cTn id="11" dur="1" fill="hold">
                                          <p:stCondLst>
                                            <p:cond delay="0"/>
                                          </p:stCondLst>
                                        </p:cTn>
                                        <p:tgtEl>
                                          <p:spTgt spid="61444"/>
                                        </p:tgtEl>
                                        <p:attrNameLst>
                                          <p:attrName>style.visibility</p:attrName>
                                        </p:attrNameLst>
                                      </p:cBhvr>
                                      <p:to>
                                        <p:strVal val="visible"/>
                                      </p:to>
                                    </p:set>
                                    <p:anim calcmode="discrete" valueType="clr">
                                      <p:cBhvr override="childStyle">
                                        <p:cTn id="12" dur="80"/>
                                        <p:tgtEl>
                                          <p:spTgt spid="61444"/>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61444"/>
                                        </p:tgtEl>
                                        <p:attrNameLst>
                                          <p:attrName>fillcolor</p:attrName>
                                        </p:attrNameLst>
                                      </p:cBhvr>
                                      <p:tavLst>
                                        <p:tav tm="0">
                                          <p:val>
                                            <p:clrVal>
                                              <a:schemeClr val="accent2"/>
                                            </p:clrVal>
                                          </p:val>
                                        </p:tav>
                                        <p:tav tm="50000">
                                          <p:val>
                                            <p:clrVal>
                                              <a:schemeClr val="hlink"/>
                                            </p:clrVal>
                                          </p:val>
                                        </p:tav>
                                      </p:tavLst>
                                    </p:anim>
                                    <p:set>
                                      <p:cBhvr>
                                        <p:cTn id="14" dur="80"/>
                                        <p:tgtEl>
                                          <p:spTgt spid="6144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p:bldP spid="6144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827088" y="-76200"/>
            <a:ext cx="6870700" cy="1060450"/>
          </a:xfrm>
        </p:spPr>
        <p:txBody>
          <a:bodyPr/>
          <a:lstStyle/>
          <a:p>
            <a:pPr eaLnBrk="1" hangingPunct="1"/>
            <a:r>
              <a:rPr lang="de-DE" smtClean="0">
                <a:solidFill>
                  <a:srgbClr val="6A3DC3"/>
                </a:solidFill>
              </a:rPr>
              <a:t>L‘usage de L‘Imparfait</a:t>
            </a:r>
          </a:p>
        </p:txBody>
      </p:sp>
      <p:sp>
        <p:nvSpPr>
          <p:cNvPr id="10243" name="Rectangle 3"/>
          <p:cNvSpPr>
            <a:spLocks noGrp="1" noChangeArrowheads="1"/>
          </p:cNvSpPr>
          <p:nvPr>
            <p:ph type="body" idx="1"/>
          </p:nvPr>
        </p:nvSpPr>
        <p:spPr>
          <a:xfrm>
            <a:off x="1447800" y="1066800"/>
            <a:ext cx="7696200" cy="5334000"/>
          </a:xfrm>
        </p:spPr>
        <p:txBody>
          <a:bodyPr/>
          <a:lstStyle/>
          <a:p>
            <a:pPr marL="609600" indent="-609600" eaLnBrk="1" hangingPunct="1">
              <a:lnSpc>
                <a:spcPct val="90000"/>
              </a:lnSpc>
              <a:buFontTx/>
              <a:buAutoNum type="alphaUcParenR"/>
            </a:pPr>
            <a:r>
              <a:rPr lang="fr-CA" sz="2800" smtClean="0"/>
              <a:t>Les Événements Habituelles</a:t>
            </a:r>
          </a:p>
          <a:p>
            <a:pPr marL="609600" indent="-609600" eaLnBrk="1" hangingPunct="1">
              <a:lnSpc>
                <a:spcPct val="90000"/>
              </a:lnSpc>
              <a:buFontTx/>
              <a:buNone/>
            </a:pPr>
            <a:endParaRPr lang="fr-CA" sz="2400" smtClean="0"/>
          </a:p>
          <a:p>
            <a:pPr marL="609600" indent="-609600" eaLnBrk="1" hangingPunct="1">
              <a:lnSpc>
                <a:spcPct val="90000"/>
              </a:lnSpc>
              <a:buFontTx/>
              <a:buNone/>
            </a:pPr>
            <a:r>
              <a:rPr lang="fr-FR" sz="2400" smtClean="0"/>
              <a:t>	Bien que le passé composé et l’imparfait sont utilisés pour décrire le passé, ils ne décrivent pas les mêmes sortes d’événements.  Comparez l’utilisation de l’imparfait et le passé composé dans des phrases suivantes :</a:t>
            </a:r>
          </a:p>
          <a:p>
            <a:pPr marL="609600" indent="-609600" eaLnBrk="1" hangingPunct="1">
              <a:lnSpc>
                <a:spcPct val="90000"/>
              </a:lnSpc>
              <a:buFontTx/>
              <a:buNone/>
            </a:pPr>
            <a:endParaRPr lang="fr-FR" sz="2400" smtClean="0"/>
          </a:p>
          <a:p>
            <a:pPr marL="609600" indent="-609600" eaLnBrk="1" hangingPunct="1">
              <a:lnSpc>
                <a:spcPct val="90000"/>
              </a:lnSpc>
              <a:buFontTx/>
              <a:buNone/>
            </a:pPr>
            <a:r>
              <a:rPr lang="fr-FR" sz="2400" smtClean="0"/>
              <a:t>	</a:t>
            </a:r>
            <a:r>
              <a:rPr lang="fr-FR" sz="2400" smtClean="0">
                <a:solidFill>
                  <a:srgbClr val="FF0000"/>
                </a:solidFill>
              </a:rPr>
              <a:t>Habituellement . . . . . .	</a:t>
            </a:r>
            <a:r>
              <a:rPr lang="fr-FR" sz="2400" smtClean="0"/>
              <a:t>	</a:t>
            </a:r>
            <a:r>
              <a:rPr lang="fr-FR" sz="2400" smtClean="0">
                <a:solidFill>
                  <a:srgbClr val="008000"/>
                </a:solidFill>
              </a:rPr>
              <a:t>Un jour . . . . . .</a:t>
            </a:r>
            <a:endParaRPr lang="fr-FR" sz="2400" b="1" smtClean="0">
              <a:solidFill>
                <a:srgbClr val="008000"/>
              </a:solidFill>
            </a:endParaRPr>
          </a:p>
          <a:p>
            <a:pPr marL="609600" indent="-609600" eaLnBrk="1" hangingPunct="1">
              <a:lnSpc>
                <a:spcPct val="90000"/>
              </a:lnSpc>
            </a:pPr>
            <a:r>
              <a:rPr lang="fr-FR" sz="2400" b="1" smtClean="0">
                <a:solidFill>
                  <a:srgbClr val="FF0000"/>
                </a:solidFill>
              </a:rPr>
              <a:t>J’allais</a:t>
            </a:r>
            <a:r>
              <a:rPr lang="fr-FR" sz="2400" smtClean="0"/>
              <a:t> au cinéma.		</a:t>
            </a:r>
            <a:r>
              <a:rPr lang="fr-FR" sz="2400" b="1" smtClean="0">
                <a:solidFill>
                  <a:srgbClr val="008000"/>
                </a:solidFill>
              </a:rPr>
              <a:t>Je suis allé</a:t>
            </a:r>
            <a:r>
              <a:rPr lang="fr-FR" sz="2400" smtClean="0"/>
              <a:t> au concert.</a:t>
            </a:r>
            <a:endParaRPr lang="fr-FR" sz="2400" b="1" smtClean="0"/>
          </a:p>
          <a:p>
            <a:pPr marL="609600" indent="-609600" eaLnBrk="1" hangingPunct="1">
              <a:lnSpc>
                <a:spcPct val="90000"/>
              </a:lnSpc>
            </a:pPr>
            <a:r>
              <a:rPr lang="fr-FR" sz="2400" b="1" smtClean="0">
                <a:solidFill>
                  <a:srgbClr val="FF0000"/>
                </a:solidFill>
              </a:rPr>
              <a:t>Nous jouions</a:t>
            </a:r>
            <a:r>
              <a:rPr lang="fr-FR" sz="2400" smtClean="0"/>
              <a:t> au tennis.		</a:t>
            </a:r>
            <a:r>
              <a:rPr lang="fr-FR" sz="2400" b="1" smtClean="0">
                <a:solidFill>
                  <a:srgbClr val="008000"/>
                </a:solidFill>
              </a:rPr>
              <a:t>Nous avons joué</a:t>
            </a:r>
            <a:r>
              <a:rPr lang="fr-FR" sz="2400" smtClean="0"/>
              <a:t> au</a:t>
            </a:r>
          </a:p>
          <a:p>
            <a:pPr marL="2209800" lvl="4" indent="-381000" eaLnBrk="1" hangingPunct="1">
              <a:lnSpc>
                <a:spcPct val="90000"/>
              </a:lnSpc>
              <a:buFontTx/>
              <a:buNone/>
            </a:pPr>
            <a:r>
              <a:rPr lang="fr-FR" sz="1600" smtClean="0"/>
              <a:t>				</a:t>
            </a:r>
            <a:r>
              <a:rPr lang="fr-FR" sz="2400" smtClean="0"/>
              <a:t>volley.</a:t>
            </a:r>
            <a:r>
              <a:rPr lang="fr-FR" sz="1600" smtClean="0"/>
              <a:t>                                                                      </a:t>
            </a:r>
          </a:p>
          <a:p>
            <a:pPr marL="609600" indent="-609600" eaLnBrk="1" hangingPunct="1">
              <a:lnSpc>
                <a:spcPct val="90000"/>
              </a:lnSpc>
            </a:pPr>
            <a:r>
              <a:rPr lang="fr-FR" sz="2400" b="1" smtClean="0">
                <a:solidFill>
                  <a:srgbClr val="FF0000"/>
                </a:solidFill>
              </a:rPr>
              <a:t>Mes cousins se levaient</a:t>
            </a:r>
            <a:r>
              <a:rPr lang="fr-FR" sz="2400" smtClean="0"/>
              <a:t> tôt.	</a:t>
            </a:r>
            <a:r>
              <a:rPr lang="fr-FR" sz="2400" b="1" smtClean="0">
                <a:solidFill>
                  <a:srgbClr val="008000"/>
                </a:solidFill>
              </a:rPr>
              <a:t>Ils se sont levés</a:t>
            </a:r>
            <a:r>
              <a:rPr lang="fr-FR" sz="2400" smtClean="0"/>
              <a:t> tard.</a:t>
            </a:r>
            <a:endParaRPr lang="fr-CA" sz="2400" smtClean="0"/>
          </a:p>
          <a:p>
            <a:pPr marL="990600" lvl="1" indent="-533400" eaLnBrk="1" hangingPunct="1">
              <a:lnSpc>
                <a:spcPct val="90000"/>
              </a:lnSpc>
              <a:spcAft>
                <a:spcPct val="20000"/>
              </a:spcAft>
              <a:buFontTx/>
              <a:buNone/>
            </a:pPr>
            <a:endParaRPr lang="fr-CA" sz="2000" smtClean="0"/>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fr-CA" sz="3600" smtClean="0"/>
              <a:t>A) Les Événements Habituelles</a:t>
            </a:r>
          </a:p>
        </p:txBody>
      </p:sp>
      <p:sp>
        <p:nvSpPr>
          <p:cNvPr id="11267" name="Text Box 4"/>
          <p:cNvSpPr>
            <a:spLocks noGrp="1" noChangeArrowheads="1"/>
          </p:cNvSpPr>
          <p:nvPr>
            <p:ph type="body" idx="1"/>
          </p:nvPr>
        </p:nvSpPr>
        <p:spPr>
          <a:xfrm>
            <a:off x="1371600" y="914400"/>
            <a:ext cx="7315200" cy="2438400"/>
          </a:xfrm>
          <a:solidFill>
            <a:srgbClr val="FFFFCC"/>
          </a:solidFill>
          <a:ln w="3810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lnSpc>
                <a:spcPct val="80000"/>
              </a:lnSpc>
            </a:pPr>
            <a:endParaRPr lang="en-US" sz="2000" smtClean="0"/>
          </a:p>
          <a:p>
            <a:pPr eaLnBrk="1" hangingPunct="1">
              <a:lnSpc>
                <a:spcPct val="80000"/>
              </a:lnSpc>
            </a:pPr>
            <a:r>
              <a:rPr lang="en-US" sz="4400" b="1" smtClean="0"/>
              <a:t>L’imparfait est utilisé pour décrire les événements habituels ou répétés.</a:t>
            </a:r>
          </a:p>
          <a:p>
            <a:pPr>
              <a:lnSpc>
                <a:spcPct val="80000"/>
              </a:lnSpc>
              <a:spcBef>
                <a:spcPct val="0"/>
              </a:spcBef>
              <a:buFontTx/>
              <a:buNone/>
            </a:pPr>
            <a:endParaRPr lang="en-US" sz="4400" smtClean="0"/>
          </a:p>
        </p:txBody>
      </p:sp>
      <p:sp>
        <p:nvSpPr>
          <p:cNvPr id="11268" name="Text Box 5"/>
          <p:cNvSpPr txBox="1">
            <a:spLocks noChangeArrowheads="1"/>
          </p:cNvSpPr>
          <p:nvPr/>
        </p:nvSpPr>
        <p:spPr bwMode="auto">
          <a:xfrm>
            <a:off x="1447800" y="3352800"/>
            <a:ext cx="708660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FR" sz="2400"/>
              <a:t>En anglais ces événements sont décrits avec la construction</a:t>
            </a:r>
          </a:p>
          <a:p>
            <a:pPr>
              <a:spcBef>
                <a:spcPct val="0"/>
              </a:spcBef>
              <a:buFontTx/>
              <a:buNone/>
            </a:pPr>
            <a:r>
              <a:rPr lang="fr-FR" sz="2400"/>
              <a:t> </a:t>
            </a:r>
            <a:r>
              <a:rPr lang="en-CA" sz="2400"/>
              <a:t>« used to + verb » ou « would + verb ».</a:t>
            </a:r>
          </a:p>
          <a:p>
            <a:pPr>
              <a:spcBef>
                <a:spcPct val="0"/>
              </a:spcBef>
              <a:buFontTx/>
              <a:buNone/>
            </a:pPr>
            <a:endParaRPr lang="fr-FR" sz="2400" b="1"/>
          </a:p>
          <a:p>
            <a:pPr lvl="1">
              <a:spcBef>
                <a:spcPct val="0"/>
              </a:spcBef>
              <a:buFont typeface="Wingdings" panose="05000000000000000000" pitchFamily="2" charset="2"/>
              <a:buChar char="§"/>
            </a:pPr>
            <a:r>
              <a:rPr lang="fr-FR" sz="2400" b="1">
                <a:solidFill>
                  <a:srgbClr val="FF0000"/>
                </a:solidFill>
              </a:rPr>
              <a:t>Je passais</a:t>
            </a:r>
            <a:r>
              <a:rPr lang="fr-FR" sz="2400"/>
              <a:t> les vacances avec mes cousins.	</a:t>
            </a:r>
          </a:p>
          <a:p>
            <a:pPr lvl="1">
              <a:spcBef>
                <a:spcPct val="0"/>
              </a:spcBef>
              <a:buFont typeface="Wingdings" panose="05000000000000000000" pitchFamily="2" charset="2"/>
              <a:buNone/>
            </a:pPr>
            <a:r>
              <a:rPr lang="en-CA" sz="2400"/>
              <a:t>  (</a:t>
            </a:r>
            <a:r>
              <a:rPr lang="en-CA" sz="2400" b="1"/>
              <a:t>I used to spend</a:t>
            </a:r>
            <a:r>
              <a:rPr lang="en-CA" sz="2400"/>
              <a:t> vacations with my cousins)</a:t>
            </a:r>
            <a:endParaRPr lang="en-CA" sz="2400" b="1"/>
          </a:p>
          <a:p>
            <a:pPr lvl="1">
              <a:spcBef>
                <a:spcPct val="0"/>
              </a:spcBef>
              <a:buFont typeface="Wingdings" panose="05000000000000000000" pitchFamily="2" charset="2"/>
              <a:buChar char="§"/>
            </a:pPr>
            <a:r>
              <a:rPr lang="fr-CA" sz="2400" b="1">
                <a:solidFill>
                  <a:srgbClr val="FF0000"/>
                </a:solidFill>
              </a:rPr>
              <a:t>Nous escaladions</a:t>
            </a:r>
            <a:r>
              <a:rPr lang="fr-CA" sz="2400"/>
              <a:t> les rochers.</a:t>
            </a:r>
            <a:r>
              <a:rPr lang="en-CA" sz="2400"/>
              <a:t>		</a:t>
            </a:r>
          </a:p>
          <a:p>
            <a:pPr lvl="1">
              <a:spcBef>
                <a:spcPct val="0"/>
              </a:spcBef>
              <a:buFont typeface="Wingdings" panose="05000000000000000000" pitchFamily="2" charset="2"/>
              <a:buNone/>
            </a:pPr>
            <a:r>
              <a:rPr lang="en-CA" sz="2400"/>
              <a:t>  (</a:t>
            </a:r>
            <a:r>
              <a:rPr lang="en-CA" sz="2400" b="1"/>
              <a:t>We would climb</a:t>
            </a:r>
            <a:r>
              <a:rPr lang="en-CA" sz="2400"/>
              <a:t> rocks)</a:t>
            </a:r>
            <a:endParaRPr lang="fr-FR" sz="2400"/>
          </a:p>
        </p:txBody>
      </p:sp>
      <p:pic>
        <p:nvPicPr>
          <p:cNvPr id="11269" name="Picture 6" descr="MMj02364430000[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51054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z="3600" smtClean="0"/>
              <a:t>A) </a:t>
            </a:r>
            <a:r>
              <a:rPr lang="fr-CA" sz="3600" smtClean="0"/>
              <a:t>Les Événements Habituelles</a:t>
            </a:r>
          </a:p>
        </p:txBody>
      </p:sp>
      <p:sp>
        <p:nvSpPr>
          <p:cNvPr id="12291" name="Rectangle 3"/>
          <p:cNvSpPr>
            <a:spLocks noGrp="1" noChangeArrowheads="1"/>
          </p:cNvSpPr>
          <p:nvPr>
            <p:ph type="body" idx="1"/>
          </p:nvPr>
        </p:nvSpPr>
        <p:spPr/>
        <p:txBody>
          <a:bodyPr/>
          <a:lstStyle/>
          <a:p>
            <a:pPr eaLnBrk="1" hangingPunct="1">
              <a:buFontTx/>
              <a:buNone/>
            </a:pPr>
            <a:r>
              <a:rPr lang="fr-FR" smtClean="0"/>
              <a:t>	L’imparfait est utilisé avec les expressions comme </a:t>
            </a:r>
            <a:r>
              <a:rPr lang="fr-FR" b="1" smtClean="0"/>
              <a:t>habituellement</a:t>
            </a:r>
            <a:r>
              <a:rPr lang="fr-FR" smtClean="0"/>
              <a:t>, </a:t>
            </a:r>
            <a:r>
              <a:rPr lang="fr-FR" b="1" smtClean="0"/>
              <a:t>d’habitude</a:t>
            </a:r>
            <a:r>
              <a:rPr lang="fr-FR" smtClean="0"/>
              <a:t>, </a:t>
            </a:r>
            <a:r>
              <a:rPr lang="fr-FR" b="1" smtClean="0"/>
              <a:t>généralement</a:t>
            </a:r>
            <a:r>
              <a:rPr lang="fr-FR" smtClean="0"/>
              <a:t>, </a:t>
            </a:r>
            <a:r>
              <a:rPr lang="fr-FR" b="1" smtClean="0"/>
              <a:t>le lundi</a:t>
            </a:r>
            <a:r>
              <a:rPr lang="fr-FR" smtClean="0"/>
              <a:t>, </a:t>
            </a:r>
            <a:r>
              <a:rPr lang="fr-FR" b="1" smtClean="0"/>
              <a:t>le matin</a:t>
            </a:r>
            <a:r>
              <a:rPr lang="fr-FR" smtClean="0"/>
              <a:t> (ces expressions indiquent l’habitude ou la répétition)</a:t>
            </a:r>
          </a:p>
          <a:p>
            <a:pPr eaLnBrk="1" hangingPunct="1">
              <a:buFontTx/>
              <a:buNone/>
            </a:pPr>
            <a:endParaRPr lang="fr-FR" smtClean="0"/>
          </a:p>
          <a:p>
            <a:pPr eaLnBrk="1" hangingPunct="1"/>
            <a:r>
              <a:rPr lang="fr-CA" b="1" smtClean="0"/>
              <a:t>Généralement</a:t>
            </a:r>
            <a:r>
              <a:rPr lang="fr-CA" smtClean="0"/>
              <a:t> </a:t>
            </a:r>
            <a:r>
              <a:rPr lang="fr-CA" smtClean="0">
                <a:solidFill>
                  <a:srgbClr val="FF0000"/>
                </a:solidFill>
              </a:rPr>
              <a:t>on allait</a:t>
            </a:r>
            <a:r>
              <a:rPr lang="fr-CA" smtClean="0"/>
              <a:t> faire le gymnastique après l’école</a:t>
            </a:r>
          </a:p>
          <a:p>
            <a:pPr eaLnBrk="1" hangingPunct="1"/>
            <a:r>
              <a:rPr lang="fr-CA" smtClean="0"/>
              <a:t>Les étés, </a:t>
            </a:r>
            <a:r>
              <a:rPr lang="fr-CA" b="1" smtClean="0"/>
              <a:t>habituellement</a:t>
            </a:r>
            <a:r>
              <a:rPr lang="fr-CA" smtClean="0"/>
              <a:t>, </a:t>
            </a:r>
            <a:r>
              <a:rPr lang="fr-CA" smtClean="0">
                <a:solidFill>
                  <a:srgbClr val="FF0000"/>
                </a:solidFill>
              </a:rPr>
              <a:t>nous visitions</a:t>
            </a:r>
            <a:r>
              <a:rPr lang="fr-CA" smtClean="0"/>
              <a:t> notre grand-mère.</a:t>
            </a:r>
          </a:p>
        </p:txBody>
      </p:sp>
      <p:pic>
        <p:nvPicPr>
          <p:cNvPr id="12292" name="Picture 4" descr="MCj0295448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3962400"/>
            <a:ext cx="1752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6" descr="MCPE03669_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5649913"/>
            <a:ext cx="1219200"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z="3600" smtClean="0"/>
              <a:t>A) VS. Le Passé Composé</a:t>
            </a:r>
          </a:p>
        </p:txBody>
      </p:sp>
      <p:sp>
        <p:nvSpPr>
          <p:cNvPr id="13315" name="Text Box 4"/>
          <p:cNvSpPr>
            <a:spLocks noGrp="1" noChangeArrowheads="1"/>
          </p:cNvSpPr>
          <p:nvPr>
            <p:ph type="body" idx="1"/>
          </p:nvPr>
        </p:nvSpPr>
        <p:spPr>
          <a:xfrm>
            <a:off x="1371600" y="914400"/>
            <a:ext cx="7543800" cy="2286000"/>
          </a:xfrm>
          <a:solidFill>
            <a:schemeClr val="bg1"/>
          </a:solidFill>
          <a:ln w="38100">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endParaRPr lang="en-US" smtClean="0"/>
          </a:p>
          <a:p>
            <a:pPr eaLnBrk="1" hangingPunct="1">
              <a:buFontTx/>
              <a:buNone/>
            </a:pPr>
            <a:r>
              <a:rPr lang="en-US" b="1" smtClean="0"/>
              <a:t>	Le passé composé est utilisé pour les événements qui sont spécifiques et isolés</a:t>
            </a:r>
            <a:r>
              <a:rPr lang="en-US" smtClean="0"/>
              <a:t> </a:t>
            </a:r>
          </a:p>
        </p:txBody>
      </p:sp>
      <p:sp>
        <p:nvSpPr>
          <p:cNvPr id="13316" name="Text Box 5"/>
          <p:cNvSpPr txBox="1">
            <a:spLocks noChangeArrowheads="1"/>
          </p:cNvSpPr>
          <p:nvPr/>
        </p:nvSpPr>
        <p:spPr bwMode="auto">
          <a:xfrm>
            <a:off x="1676400" y="3429000"/>
            <a:ext cx="68580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pPr>
            <a:r>
              <a:rPr lang="fr-FR" sz="2400"/>
              <a:t>Lundi </a:t>
            </a:r>
            <a:r>
              <a:rPr lang="fr-FR" sz="2400" b="1">
                <a:solidFill>
                  <a:srgbClr val="008000"/>
                </a:solidFill>
              </a:rPr>
              <a:t>je suis allé</a:t>
            </a:r>
            <a:r>
              <a:rPr lang="fr-FR" sz="2400"/>
              <a:t> au théâtre.</a:t>
            </a:r>
          </a:p>
          <a:p>
            <a:pPr>
              <a:spcBef>
                <a:spcPct val="0"/>
              </a:spcBef>
            </a:pPr>
            <a:endParaRPr lang="fr-FR" sz="2400" b="1"/>
          </a:p>
          <a:p>
            <a:pPr>
              <a:spcBef>
                <a:spcPct val="0"/>
              </a:spcBef>
            </a:pPr>
            <a:r>
              <a:rPr lang="fr-FR" sz="2400" b="1">
                <a:solidFill>
                  <a:srgbClr val="008000"/>
                </a:solidFill>
              </a:rPr>
              <a:t>Nous sommes sortis</a:t>
            </a:r>
            <a:r>
              <a:rPr lang="fr-FR" sz="2400"/>
              <a:t> une fois ensemble.</a:t>
            </a:r>
          </a:p>
          <a:p>
            <a:pPr>
              <a:spcBef>
                <a:spcPct val="0"/>
              </a:spcBef>
            </a:pPr>
            <a:endParaRPr lang="fr-FR" sz="2400" b="1"/>
          </a:p>
          <a:p>
            <a:pPr>
              <a:spcBef>
                <a:spcPct val="0"/>
              </a:spcBef>
            </a:pPr>
            <a:r>
              <a:rPr lang="fr-FR" sz="2400" b="1">
                <a:solidFill>
                  <a:srgbClr val="008000"/>
                </a:solidFill>
              </a:rPr>
              <a:t>J’ai vu</a:t>
            </a:r>
            <a:r>
              <a:rPr lang="fr-FR" sz="2400"/>
              <a:t> Paul trois fois cette semaine.</a:t>
            </a:r>
            <a:endParaRPr lang="en-US" sz="2400"/>
          </a:p>
        </p:txBody>
      </p:sp>
      <p:pic>
        <p:nvPicPr>
          <p:cNvPr id="95238" name="MPj04225130000[1].jpg">
            <a:hlinkClick r:id="" action="ppaction://media"/>
          </p:cNvPr>
          <p:cNvPicPr>
            <a:picLocks noRot="1" noChangeAspect="1" noChangeArrowheads="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6934200" y="3200400"/>
            <a:ext cx="18288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childTnLst>
            <p:seq concurrent="1" nextAc="seek">
              <p:cTn id="2" restart="whenNotActive" fill="hold" evtFilter="cancelBubble" nodeType="interactiveSeq">
                <p:stCondLst>
                  <p:cond evt="onClick" delay="0">
                    <p:tgtEl>
                      <p:spTgt spid="95238"/>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95238"/>
                                        </p:tgtEl>
                                      </p:cBhvr>
                                    </p:cmd>
                                  </p:childTnLst>
                                </p:cTn>
                              </p:par>
                            </p:childTnLst>
                          </p:cTn>
                        </p:par>
                      </p:childTnLst>
                    </p:cTn>
                  </p:par>
                </p:childTnLst>
              </p:cTn>
              <p:nextCondLst>
                <p:cond evt="onClick" delay="0">
                  <p:tgtEl>
                    <p:spTgt spid="95238"/>
                  </p:tgtEl>
                </p:cond>
              </p:nextCondLst>
            </p:seq>
            <p:video>
              <p:cMediaNode>
                <p:cTn id="7" fill="hold" display="0">
                  <p:stCondLst>
                    <p:cond delay="indefinite"/>
                  </p:stCondLst>
                  <p:endCondLst>
                    <p:cond evt="onNext" delay="0">
                      <p:tgtEl>
                        <p:sldTgt/>
                      </p:tgtEl>
                    </p:cond>
                    <p:cond evt="onPrev" delay="0">
                      <p:tgtEl>
                        <p:sldTgt/>
                      </p:tgtEl>
                    </p:cond>
                  </p:endCondLst>
                </p:cTn>
                <p:tgtEl>
                  <p:spTgt spid="95238"/>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z="3600" smtClean="0"/>
              <a:t>B)	Les Actions Progressives</a:t>
            </a:r>
          </a:p>
        </p:txBody>
      </p:sp>
      <p:sp>
        <p:nvSpPr>
          <p:cNvPr id="14339" name="Rectangle 3"/>
          <p:cNvSpPr>
            <a:spLocks noGrp="1" noChangeArrowheads="1"/>
          </p:cNvSpPr>
          <p:nvPr>
            <p:ph type="body" idx="1"/>
          </p:nvPr>
        </p:nvSpPr>
        <p:spPr/>
        <p:txBody>
          <a:bodyPr/>
          <a:lstStyle/>
          <a:p>
            <a:pPr eaLnBrk="1" hangingPunct="1">
              <a:buFontTx/>
              <a:buNone/>
            </a:pPr>
            <a:r>
              <a:rPr lang="fr-FR" smtClean="0"/>
              <a:t>Comparez l’imparfait et le passé composé dans des phrases suivantes :</a:t>
            </a:r>
          </a:p>
          <a:p>
            <a:pPr eaLnBrk="1" hangingPunct="1">
              <a:buFontTx/>
              <a:buNone/>
            </a:pPr>
            <a:endParaRPr lang="fr-FR" smtClean="0"/>
          </a:p>
          <a:p>
            <a:pPr eaLnBrk="1" hangingPunct="1"/>
            <a:r>
              <a:rPr lang="fr-FR" smtClean="0"/>
              <a:t>A neuf heures, </a:t>
            </a:r>
            <a:r>
              <a:rPr lang="fr-FR" b="1" smtClean="0">
                <a:solidFill>
                  <a:srgbClr val="FF0000"/>
                </a:solidFill>
              </a:rPr>
              <a:t>je regardais</a:t>
            </a:r>
            <a:r>
              <a:rPr lang="fr-FR" smtClean="0"/>
              <a:t> la télé.  A dix heures, </a:t>
            </a:r>
            <a:r>
              <a:rPr lang="fr-FR" b="1" smtClean="0">
                <a:solidFill>
                  <a:srgbClr val="008000"/>
                </a:solidFill>
              </a:rPr>
              <a:t>je suis sorti</a:t>
            </a:r>
            <a:r>
              <a:rPr lang="fr-FR" smtClean="0"/>
              <a:t>.</a:t>
            </a:r>
            <a:endParaRPr lang="fr-FR" b="1" smtClean="0"/>
          </a:p>
          <a:p>
            <a:pPr eaLnBrk="1" hangingPunct="1"/>
            <a:r>
              <a:rPr lang="fr-FR" b="1" smtClean="0">
                <a:solidFill>
                  <a:srgbClr val="FF0000"/>
                </a:solidFill>
              </a:rPr>
              <a:t>Henri sortait</a:t>
            </a:r>
            <a:r>
              <a:rPr lang="fr-FR" smtClean="0"/>
              <a:t> du garage, quand </a:t>
            </a:r>
            <a:r>
              <a:rPr lang="fr-FR" b="1" smtClean="0">
                <a:solidFill>
                  <a:srgbClr val="008000"/>
                </a:solidFill>
              </a:rPr>
              <a:t>une voiture a dérapé</a:t>
            </a:r>
            <a:r>
              <a:rPr lang="fr-FR" smtClean="0">
                <a:solidFill>
                  <a:srgbClr val="008000"/>
                </a:solidFill>
              </a:rPr>
              <a:t>.</a:t>
            </a:r>
            <a:endParaRPr lang="en-US" smtClean="0">
              <a:solidFill>
                <a:srgbClr val="008000"/>
              </a:solidFill>
            </a:endParaRPr>
          </a:p>
        </p:txBody>
      </p:sp>
      <p:pic>
        <p:nvPicPr>
          <p:cNvPr id="14340" name="Picture 4" descr="MCj0185648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4267200"/>
            <a:ext cx="1762125"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6" descr="MCBD05298_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4572000"/>
            <a:ext cx="1555750" cy="171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Papyrus extract design template">
  <a:themeElements>
    <a:clrScheme name="Papyrus extract design template 7">
      <a:dk1>
        <a:srgbClr val="000000"/>
      </a:dk1>
      <a:lt1>
        <a:srgbClr val="FFFFCC"/>
      </a:lt1>
      <a:dk2>
        <a:srgbClr val="6823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Papyrus extract design templat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Papyrus extract design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apyrus extract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apyrus extract design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apyrus extract design template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apyrus extract design template 5">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apyrus extract design template 6">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Papyrus extract design template 7">
        <a:dk1>
          <a:srgbClr val="000000"/>
        </a:dk1>
        <a:lt1>
          <a:srgbClr val="FFFFCC"/>
        </a:lt1>
        <a:dk2>
          <a:srgbClr val="6823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eat field design template">
  <a:themeElements>
    <a:clrScheme name="Wheat field design template 11">
      <a:dk1>
        <a:srgbClr val="1C1C1C"/>
      </a:dk1>
      <a:lt1>
        <a:srgbClr val="523E26"/>
      </a:lt1>
      <a:dk2>
        <a:srgbClr val="654A1D"/>
      </a:dk2>
      <a:lt2>
        <a:srgbClr val="2D2015"/>
      </a:lt2>
      <a:accent1>
        <a:srgbClr val="B1A59D"/>
      </a:accent1>
      <a:accent2>
        <a:srgbClr val="8F5F2F"/>
      </a:accent2>
      <a:accent3>
        <a:srgbClr val="B3AFAC"/>
      </a:accent3>
      <a:accent4>
        <a:srgbClr val="161616"/>
      </a:accent4>
      <a:accent5>
        <a:srgbClr val="D5CFCC"/>
      </a:accent5>
      <a:accent6>
        <a:srgbClr val="81552A"/>
      </a:accent6>
      <a:hlink>
        <a:srgbClr val="F4D700"/>
      </a:hlink>
      <a:folHlink>
        <a:srgbClr val="E7EBEB"/>
      </a:folHlink>
    </a:clrScheme>
    <a:fontScheme name="Wheat field design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Wheat field design template 1">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heat field design template 2">
        <a:dk1>
          <a:srgbClr val="000000"/>
        </a:dk1>
        <a:lt1>
          <a:srgbClr val="FFFFD9"/>
        </a:lt1>
        <a:dk2>
          <a:srgbClr val="000000"/>
        </a:dk2>
        <a:lt2>
          <a:srgbClr val="777777"/>
        </a:lt2>
        <a:accent1>
          <a:srgbClr val="FFFFF7"/>
        </a:accent1>
        <a:accent2>
          <a:srgbClr val="CC9900"/>
        </a:accent2>
        <a:accent3>
          <a:srgbClr val="FFFFE9"/>
        </a:accent3>
        <a:accent4>
          <a:srgbClr val="000000"/>
        </a:accent4>
        <a:accent5>
          <a:srgbClr val="FFFFFA"/>
        </a:accent5>
        <a:accent6>
          <a:srgbClr val="B98A00"/>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heat field design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Wheat field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C5B303"/>
        </a:folHlink>
      </a:clrScheme>
      <a:clrMap bg1="lt1" tx1="dk1" bg2="lt2" tx2="dk2" accent1="accent1" accent2="accent2" accent3="accent3" accent4="accent4" accent5="accent5" accent6="accent6" hlink="hlink" folHlink="folHlink"/>
    </a:extraClrScheme>
    <a:extraClrScheme>
      <a:clrScheme name="Wheat field design template 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CC9900"/>
        </a:folHlink>
      </a:clrScheme>
      <a:clrMap bg1="lt1" tx1="dk1" bg2="lt2" tx2="dk2" accent1="accent1" accent2="accent2" accent3="accent3" accent4="accent4" accent5="accent5" accent6="accent6" hlink="hlink" folHlink="folHlink"/>
    </a:extraClrScheme>
    <a:extraClrScheme>
      <a:clrScheme name="Wheat field design template 6">
        <a:dk1>
          <a:srgbClr val="000000"/>
        </a:dk1>
        <a:lt1>
          <a:srgbClr val="FFFFFF"/>
        </a:lt1>
        <a:dk2>
          <a:srgbClr val="000000"/>
        </a:dk2>
        <a:lt2>
          <a:srgbClr val="808080"/>
        </a:lt2>
        <a:accent1>
          <a:srgbClr val="FFCC66"/>
        </a:accent1>
        <a:accent2>
          <a:srgbClr val="EAEAEA"/>
        </a:accent2>
        <a:accent3>
          <a:srgbClr val="FFFFFF"/>
        </a:accent3>
        <a:accent4>
          <a:srgbClr val="000000"/>
        </a:accent4>
        <a:accent5>
          <a:srgbClr val="FFE2B8"/>
        </a:accent5>
        <a:accent6>
          <a:srgbClr val="D4D4D4"/>
        </a:accent6>
        <a:hlink>
          <a:srgbClr val="CC6600"/>
        </a:hlink>
        <a:folHlink>
          <a:srgbClr val="993300"/>
        </a:folHlink>
      </a:clrScheme>
      <a:clrMap bg1="lt1" tx1="dk1" bg2="lt2" tx2="dk2" accent1="accent1" accent2="accent2" accent3="accent3" accent4="accent4" accent5="accent5" accent6="accent6" hlink="hlink" folHlink="folHlink"/>
    </a:extraClrScheme>
    <a:extraClrScheme>
      <a:clrScheme name="Wheat field design template 7">
        <a:dk1>
          <a:srgbClr val="003366"/>
        </a:dk1>
        <a:lt1>
          <a:srgbClr val="361B00"/>
        </a:lt1>
        <a:dk2>
          <a:srgbClr val="000099"/>
        </a:dk2>
        <a:lt2>
          <a:srgbClr val="333333"/>
        </a:lt2>
        <a:accent1>
          <a:srgbClr val="3366CC"/>
        </a:accent1>
        <a:accent2>
          <a:srgbClr val="F09A00"/>
        </a:accent2>
        <a:accent3>
          <a:srgbClr val="AAAACA"/>
        </a:accent3>
        <a:accent4>
          <a:srgbClr val="2D1500"/>
        </a:accent4>
        <a:accent5>
          <a:srgbClr val="ADB8E2"/>
        </a:accent5>
        <a:accent6>
          <a:srgbClr val="D98B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heat field design template 8">
        <a:dk1>
          <a:srgbClr val="777777"/>
        </a:dk1>
        <a:lt1>
          <a:srgbClr val="926C00"/>
        </a:lt1>
        <a:dk2>
          <a:srgbClr val="686B5D"/>
        </a:dk2>
        <a:lt2>
          <a:srgbClr val="4D4D4D"/>
        </a:lt2>
        <a:accent1>
          <a:srgbClr val="B2B2B2"/>
        </a:accent1>
        <a:accent2>
          <a:srgbClr val="809EA8"/>
        </a:accent2>
        <a:accent3>
          <a:srgbClr val="B9BAB6"/>
        </a:accent3>
        <a:accent4>
          <a:srgbClr val="7C5B00"/>
        </a:accent4>
        <a:accent5>
          <a:srgbClr val="D5D5D5"/>
        </a:accent5>
        <a:accent6>
          <a:srgbClr val="738F98"/>
        </a:accent6>
        <a:hlink>
          <a:srgbClr val="FFCC66"/>
        </a:hlink>
        <a:folHlink>
          <a:srgbClr val="F7F3E7"/>
        </a:folHlink>
      </a:clrScheme>
      <a:clrMap bg1="dk2" tx1="lt1" bg2="dk1" tx2="lt2" accent1="accent1" accent2="accent2" accent3="accent3" accent4="accent4" accent5="accent5" accent6="accent6" hlink="hlink" folHlink="folHlink"/>
    </a:extraClrScheme>
    <a:extraClrScheme>
      <a:clrScheme name="Wheat field design template 9">
        <a:dk1>
          <a:srgbClr val="005A58"/>
        </a:dk1>
        <a:lt1>
          <a:srgbClr val="CC9900"/>
        </a:lt1>
        <a:dk2>
          <a:srgbClr val="008080"/>
        </a:dk2>
        <a:lt2>
          <a:srgbClr val="006666"/>
        </a:lt2>
        <a:accent1>
          <a:srgbClr val="006462"/>
        </a:accent1>
        <a:accent2>
          <a:srgbClr val="6D6FC7"/>
        </a:accent2>
        <a:accent3>
          <a:srgbClr val="AAC0C0"/>
        </a:accent3>
        <a:accent4>
          <a:srgbClr val="AE8200"/>
        </a:accent4>
        <a:accent5>
          <a:srgbClr val="AAB8B7"/>
        </a:accent5>
        <a:accent6>
          <a:srgbClr val="6264B4"/>
        </a:accent6>
        <a:hlink>
          <a:srgbClr val="FFC41F"/>
        </a:hlink>
        <a:folHlink>
          <a:srgbClr val="FFFFCC"/>
        </a:folHlink>
      </a:clrScheme>
      <a:clrMap bg1="dk2" tx1="lt1" bg2="dk1" tx2="lt2" accent1="accent1" accent2="accent2" accent3="accent3" accent4="accent4" accent5="accent5" accent6="accent6" hlink="hlink" folHlink="folHlink"/>
    </a:extraClrScheme>
    <a:extraClrScheme>
      <a:clrScheme name="Wheat field design template 10">
        <a:dk1>
          <a:srgbClr val="111111"/>
        </a:dk1>
        <a:lt1>
          <a:srgbClr val="800000"/>
        </a:lt1>
        <a:dk2>
          <a:srgbClr val="663300"/>
        </a:dk2>
        <a:lt2>
          <a:srgbClr val="5C1F00"/>
        </a:lt2>
        <a:accent1>
          <a:srgbClr val="CC3300"/>
        </a:accent1>
        <a:accent2>
          <a:srgbClr val="BE7960"/>
        </a:accent2>
        <a:accent3>
          <a:srgbClr val="C0AAAA"/>
        </a:accent3>
        <a:accent4>
          <a:srgbClr val="0D0D0D"/>
        </a:accent4>
        <a:accent5>
          <a:srgbClr val="E2ADAA"/>
        </a:accent5>
        <a:accent6>
          <a:srgbClr val="AC6D56"/>
        </a:accent6>
        <a:hlink>
          <a:srgbClr val="FFCC66"/>
        </a:hlink>
        <a:folHlink>
          <a:srgbClr val="D3A219"/>
        </a:folHlink>
      </a:clrScheme>
      <a:clrMap bg1="lt1" tx1="dk1" bg2="lt2" tx2="dk2" accent1="accent1" accent2="accent2" accent3="accent3" accent4="accent4" accent5="accent5" accent6="accent6" hlink="hlink" folHlink="folHlink"/>
    </a:extraClrScheme>
    <a:extraClrScheme>
      <a:clrScheme name="Wheat field design template 11">
        <a:dk1>
          <a:srgbClr val="1C1C1C"/>
        </a:dk1>
        <a:lt1>
          <a:srgbClr val="523E26"/>
        </a:lt1>
        <a:dk2>
          <a:srgbClr val="654A1D"/>
        </a:dk2>
        <a:lt2>
          <a:srgbClr val="2D2015"/>
        </a:lt2>
        <a:accent1>
          <a:srgbClr val="B1A59D"/>
        </a:accent1>
        <a:accent2>
          <a:srgbClr val="8F5F2F"/>
        </a:accent2>
        <a:accent3>
          <a:srgbClr val="B3AFAC"/>
        </a:accent3>
        <a:accent4>
          <a:srgbClr val="161616"/>
        </a:accent4>
        <a:accent5>
          <a:srgbClr val="D5CFCC"/>
        </a:accent5>
        <a:accent6>
          <a:srgbClr val="81552A"/>
        </a:accent6>
        <a:hlink>
          <a:srgbClr val="F4D700"/>
        </a:hlink>
        <a:folHlink>
          <a:srgbClr val="E7EBEB"/>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1058</TotalTime>
  <Words>902</Words>
  <Application>Microsoft Office PowerPoint</Application>
  <PresentationFormat>On-screen Show (4:3)</PresentationFormat>
  <Paragraphs>243</Paragraphs>
  <Slides>30</Slides>
  <Notes>0</Notes>
  <HiddenSlides>0</HiddenSlides>
  <MMClips>4</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30</vt:i4>
      </vt:variant>
    </vt:vector>
  </HeadingPairs>
  <TitlesOfParts>
    <vt:vector size="41" baseType="lpstr">
      <vt:lpstr>ＭＳ Ｐゴシック</vt:lpstr>
      <vt:lpstr>Arial</vt:lpstr>
      <vt:lpstr>Arial Black</vt:lpstr>
      <vt:lpstr>Comic Sans MS</vt:lpstr>
      <vt:lpstr>Expert-Rounded</vt:lpstr>
      <vt:lpstr>Graphite Light ATT</vt:lpstr>
      <vt:lpstr>Times New Roman</vt:lpstr>
      <vt:lpstr>Wingdings</vt:lpstr>
      <vt:lpstr>Papyrus extract design template</vt:lpstr>
      <vt:lpstr>Wheat field design template</vt:lpstr>
      <vt:lpstr>Bitmap Image</vt:lpstr>
      <vt:lpstr>Les Passés</vt:lpstr>
      <vt:lpstr>Revue: La formation de l‘imparfait</vt:lpstr>
      <vt:lpstr>Les autres verbes à l’Imparfait</vt:lpstr>
      <vt:lpstr>La formation de l'imparfait est toujours régulière avec une exception !</vt:lpstr>
      <vt:lpstr>L‘usage de L‘Imparfait</vt:lpstr>
      <vt:lpstr>A) Les Événements Habituelles</vt:lpstr>
      <vt:lpstr>A) Les Événements Habituelles</vt:lpstr>
      <vt:lpstr>A) VS. Le Passé Composé</vt:lpstr>
      <vt:lpstr>B) Les Actions Progressives</vt:lpstr>
      <vt:lpstr>B) Les Actions Progressives</vt:lpstr>
      <vt:lpstr>B) VS. Le Passé Composé</vt:lpstr>
      <vt:lpstr>C) Les Circonstances d’un Événement</vt:lpstr>
      <vt:lpstr>C) Les Circonstances</vt:lpstr>
      <vt:lpstr>C) Les Cironstances</vt:lpstr>
      <vt:lpstr>C) Les Circonstances</vt:lpstr>
      <vt:lpstr>Résumé A, B et C</vt:lpstr>
      <vt:lpstr>PowerPoint Presentation</vt:lpstr>
      <vt:lpstr>Une histoire qui montre la différence entre PC et Imparfait</vt:lpstr>
      <vt:lpstr>PowerPoint Presentation</vt:lpstr>
      <vt:lpstr>PowerPoint Presentation</vt:lpstr>
      <vt:lpstr>PowerPoint Presentation</vt:lpstr>
      <vt:lpstr>Une action plus longue est imterrompue par une action courte</vt:lpstr>
      <vt:lpstr>Plusieurs actions qui se suivent l‘une après l‘autre</vt:lpstr>
      <vt:lpstr>Plusieurs actions qui étaient progressives (pendant)</vt:lpstr>
      <vt:lpstr>Quelques mots-clés qui peuvent aider</vt:lpstr>
      <vt:lpstr>PowerPoint Presentation</vt:lpstr>
      <vt:lpstr>Le plus-que-parfait</vt:lpstr>
      <vt:lpstr>La formation du plus-que-parfait</vt:lpstr>
      <vt:lpstr>La formation du plus-que-parfait</vt:lpstr>
      <vt:lpstr> Remarquez!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UNITE 7</dc:title>
  <dc:creator>Catherine et Francois</dc:creator>
  <cp:lastModifiedBy>T-410-c</cp:lastModifiedBy>
  <cp:revision>69</cp:revision>
  <dcterms:created xsi:type="dcterms:W3CDTF">2006-01-16T15:58:46Z</dcterms:created>
  <dcterms:modified xsi:type="dcterms:W3CDTF">2019-01-23T12:51:03Z</dcterms:modified>
</cp:coreProperties>
</file>